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3" r:id="rId5"/>
    <p:sldId id="264" r:id="rId6"/>
    <p:sldId id="265" r:id="rId7"/>
    <p:sldId id="267" r:id="rId8"/>
    <p:sldId id="268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476672"/>
            <a:ext cx="7560840" cy="547260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620688"/>
            <a:ext cx="6851104" cy="43204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 язык  2 класс 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УМК  «Школа  России»</a:t>
            </a:r>
          </a:p>
          <a:p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 рассказа по репродукции картины И.И. Шишкина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«Утро в  сосновом лесу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Буркова Наталия 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орисовна,</a:t>
            </a: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учитель  начальных классов</a:t>
            </a: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МАОУ СОШ №2 УИИЯ</a:t>
            </a:r>
          </a:p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г.Ноябрьск</a:t>
            </a:r>
          </a:p>
          <a:p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/>
              </a:rPr>
            </a:br>
            <a:r>
              <a:rPr lang="ru-RU" altLang="ru-RU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ru-RU" altLang="ru-RU" sz="2400" b="1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endParaRPr lang="ru-RU" sz="2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1008"/>
            <a:ext cx="3240360" cy="263891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342390" y="2636361"/>
          <a:ext cx="6459220" cy="2453640"/>
        </p:xfrm>
        <a:graphic>
          <a:graphicData uri="http://schemas.openxmlformats.org/drawingml/2006/table">
            <a:tbl>
              <a:tblPr/>
              <a:tblGrid>
                <a:gridCol w="3330575"/>
                <a:gridCol w="3128645"/>
              </a:tblGrid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+mj-lt"/>
                        <a:buAutoNum type="arabicPeriod"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Передо мной картина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И.И.Шишкина….  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На  ней  изображены……   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«Утро в сосновом лесу», высокие   сосны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+mj-lt"/>
                        <a:buAutoNum type="arabicPeriod"/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центре картины  я  ….  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Они пришли……  .     Трое  медвежат нашли….   . Первый  медвежонок ….    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Второй  забрался …..   .   Третий - ….   . Медведица наблюдает ….  . Она   …..   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Медвежат, в сосновый лес, ствол  сломанного  дерева, на самый верх, до середины,  ниже всех, за малышами,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волнуется за них.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+mj-lt"/>
                        <a:buAutoNum type="arabicPeriod"/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Мне  эта  картина …….    , потому что  …..   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764704"/>
            <a:ext cx="7416824" cy="53285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692696"/>
            <a:ext cx="6851104" cy="70609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Памятка.</a:t>
            </a:r>
          </a:p>
          <a:p>
            <a:endParaRPr lang="ru-RU" sz="32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71600" y="1268760"/>
          <a:ext cx="7272808" cy="4714692"/>
        </p:xfrm>
        <a:graphic>
          <a:graphicData uri="http://schemas.openxmlformats.org/drawingml/2006/table">
            <a:tbl>
              <a:tblPr/>
              <a:tblGrid>
                <a:gridCol w="3600400"/>
                <a:gridCol w="3672408"/>
              </a:tblGrid>
              <a:tr h="129614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Передо мной картина</a:t>
                      </a: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И.И.Шишкина….  .</a:t>
                      </a: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На  ней  изображены……   .</a:t>
                      </a: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«Утро в сосновом лесу», высокие   сосны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226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центре картины  я  ….  .</a:t>
                      </a: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Они пришли……  .     Трое  медвежат нашли….   . Первый  медвежонок ….    .</a:t>
                      </a: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Второй  забрался …..   .   Третий - ….   . Медведица наблюдает ….  . Она   …..   .</a:t>
                      </a: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Медвежат, в сосновый лес, ствол  сломанного  дерева, на самый верх, до середины,  ниже всех, за малышами, 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волнуется за них.</a:t>
                      </a:r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90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Мне  эта  картина …….    , потому что  …..   .</a:t>
                      </a: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71600" y="692696"/>
            <a:ext cx="7488832" cy="53285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Утро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сосновом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лесу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картина двух  русских художников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Шишкина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 его друга -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Константина   Савицкого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Савицкий написал медведей, но коллекционер П. М. Третьяков стёр его подпись, так что автором картины часто указывается один 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Шишкин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692696"/>
            <a:ext cx="7560840" cy="53285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Константин Савицкий                           Иван Шишкин </a:t>
            </a:r>
            <a:endParaRPr lang="ru-RU" sz="2000" b="1" dirty="0"/>
          </a:p>
        </p:txBody>
      </p:sp>
      <p:pic>
        <p:nvPicPr>
          <p:cNvPr id="20482" name="Picture 2" descr="https://im0-tub-ru.yandex.net/i?id=0cf0a01ba0ca94695cff05b021616c1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836712"/>
            <a:ext cx="2952327" cy="4176464"/>
          </a:xfrm>
          <a:prstGeom prst="rect">
            <a:avLst/>
          </a:prstGeom>
          <a:noFill/>
        </p:spPr>
      </p:pic>
      <p:pic>
        <p:nvPicPr>
          <p:cNvPr id="20484" name="Picture 4" descr="http://www.hudojnik-peredvijnik.ru/wp-content/uploads/2012/08/0savitsky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836712"/>
            <a:ext cx="3384376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71600" y="692696"/>
            <a:ext cx="7488832" cy="53285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99592" y="836712"/>
            <a:ext cx="76180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Сколько  частей   будет  в  тексте  рассказа?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15816" y="1988840"/>
            <a:ext cx="3816424" cy="5040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1.Вступление.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55776" y="3429000"/>
            <a:ext cx="4968552" cy="4320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2.Основная  часть.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31840" y="4725144"/>
            <a:ext cx="3384376" cy="5169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3.Концовка.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979712" y="2636912"/>
            <a:ext cx="6192688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  и   его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картина.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051720" y="4077072"/>
            <a:ext cx="6192688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Описание 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картины.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835696" y="5373216"/>
            <a:ext cx="6768752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Моё   отношение   к 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картине. 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692696"/>
            <a:ext cx="7560840" cy="53285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   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87824" y="980728"/>
            <a:ext cx="3816424" cy="5040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Вступление.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3609" y="1844824"/>
            <a:ext cx="7659408" cy="70223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Передо  мной  к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ртина     И. И. Ш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шкина  « …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   На   ней из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ны… 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254029" cy="238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692696"/>
            <a:ext cx="7488832" cy="53285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3600" b="1" dirty="0" smtClean="0"/>
              <a:t>     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картины  я  ….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Они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шли……  . 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медвежат н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шли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…. . Первый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медвежонок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 .     </a:t>
            </a:r>
            <a:endParaRPr lang="ru-RU" sz="36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рой  з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брался …..   .   Трет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 - ….  .</a:t>
            </a: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Медведица н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блюдает ….  .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…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  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55776" y="764704"/>
            <a:ext cx="4320480" cy="5169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Основная  </a:t>
            </a: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часть.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7" y="5057800"/>
            <a:ext cx="244827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692696"/>
            <a:ext cx="7560840" cy="53285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картина п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нрав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сь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… </a:t>
            </a:r>
            <a:endParaRPr lang="ru-RU" sz="3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59832" y="1412776"/>
            <a:ext cx="2880320" cy="5169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Концовка.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244827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692696"/>
            <a:ext cx="7416824" cy="53285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692696"/>
            <a:ext cx="6851104" cy="70609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Правила  оформления  работы.</a:t>
            </a:r>
            <a:endParaRPr lang="ru-RU" sz="3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3608" y="1916832"/>
            <a:ext cx="7048467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Каждую 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 текста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начинаем  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 красной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строки.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6" y="3356992"/>
            <a:ext cx="6984776" cy="151216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Предложения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текста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записываем 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 заглавной  буквы,  в  конце  -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точка.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15616" y="5157192"/>
            <a:ext cx="7036207" cy="7200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Работу  выполняем  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аккуратно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900igr.net/up/datai/128977/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764704"/>
            <a:ext cx="7416824" cy="53285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692696"/>
            <a:ext cx="6851104" cy="23042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формление  работы.</a:t>
            </a:r>
          </a:p>
          <a:p>
            <a:endParaRPr lang="ru-RU" sz="3600" dirty="0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13 мая.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Сочинение по картине .</a:t>
            </a:r>
          </a:p>
          <a:p>
            <a:endParaRPr lang="ru-RU" sz="32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12976"/>
            <a:ext cx="460851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321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2019-05-11T15:58:49Z</dcterms:created>
  <dcterms:modified xsi:type="dcterms:W3CDTF">2019-05-12T15:33:05Z</dcterms:modified>
</cp:coreProperties>
</file>