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60" r:id="rId5"/>
    <p:sldId id="277" r:id="rId6"/>
    <p:sldId id="278" r:id="rId7"/>
    <p:sldId id="279" r:id="rId8"/>
    <p:sldId id="261" r:id="rId9"/>
    <p:sldId id="262" r:id="rId10"/>
    <p:sldId id="258" r:id="rId11"/>
    <p:sldId id="263" r:id="rId12"/>
    <p:sldId id="264" r:id="rId13"/>
    <p:sldId id="270" r:id="rId14"/>
    <p:sldId id="265" r:id="rId15"/>
    <p:sldId id="271" r:id="rId16"/>
    <p:sldId id="280" r:id="rId17"/>
    <p:sldId id="282" r:id="rId18"/>
    <p:sldId id="281" r:id="rId19"/>
    <p:sldId id="272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99" autoAdjust="0"/>
    <p:restoredTop sz="94638" autoAdjust="0"/>
  </p:normalViewPr>
  <p:slideViewPr>
    <p:cSldViewPr>
      <p:cViewPr varScale="1">
        <p:scale>
          <a:sx n="75" d="100"/>
          <a:sy n="75" d="100"/>
        </p:scale>
        <p:origin x="-5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BC78F2-BAF2-40A7-B4A0-4B08374143D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91A68D58-1345-4020-A443-C66543663FF1}">
      <dgm:prSet phldrT="[Текст]"/>
      <dgm:spPr/>
      <dgm:t>
        <a:bodyPr/>
        <a:lstStyle/>
        <a:p>
          <a:r>
            <a:rPr lang="ru-RU" b="1" u="none" dirty="0" smtClean="0"/>
            <a:t>Вариативные формы, способы, методы и средства реализации Программы</a:t>
          </a:r>
          <a:endParaRPr lang="ru-RU" u="none" dirty="0"/>
        </a:p>
      </dgm:t>
    </dgm:pt>
    <dgm:pt modelId="{E2678F43-BD91-4C7F-AA48-0A2372C75A51}" type="parTrans" cxnId="{9F0E08E9-0BF2-4E84-8E5E-43E90EA17F1C}">
      <dgm:prSet/>
      <dgm:spPr/>
      <dgm:t>
        <a:bodyPr/>
        <a:lstStyle/>
        <a:p>
          <a:endParaRPr lang="ru-RU"/>
        </a:p>
      </dgm:t>
    </dgm:pt>
    <dgm:pt modelId="{A0F90F8B-E7AE-43EB-9A33-B2C21A674903}" type="sibTrans" cxnId="{9F0E08E9-0BF2-4E84-8E5E-43E90EA17F1C}">
      <dgm:prSet/>
      <dgm:spPr/>
      <dgm:t>
        <a:bodyPr/>
        <a:lstStyle/>
        <a:p>
          <a:endParaRPr lang="ru-RU"/>
        </a:p>
      </dgm:t>
    </dgm:pt>
    <dgm:pt modelId="{ACB768BD-0CDA-468F-959F-3BE380400558}">
      <dgm:prSet phldrT="[Текст]"/>
      <dgm:spPr/>
      <dgm:t>
        <a:bodyPr/>
        <a:lstStyle/>
        <a:p>
          <a:r>
            <a:rPr lang="ru-RU" dirty="0" smtClean="0"/>
            <a:t>Оздоровительная деятельность</a:t>
          </a:r>
          <a:endParaRPr lang="ru-RU" dirty="0"/>
        </a:p>
      </dgm:t>
    </dgm:pt>
    <dgm:pt modelId="{0AD592B7-BD5C-465F-A5FD-088FE1D5E3EA}" type="parTrans" cxnId="{F0466951-D700-4BF7-900B-7C935B8EF79A}">
      <dgm:prSet/>
      <dgm:spPr/>
      <dgm:t>
        <a:bodyPr/>
        <a:lstStyle/>
        <a:p>
          <a:endParaRPr lang="ru-RU"/>
        </a:p>
      </dgm:t>
    </dgm:pt>
    <dgm:pt modelId="{FCB853D5-A8BF-49B1-BC5F-16EF5B987FFD}" type="sibTrans" cxnId="{F0466951-D700-4BF7-900B-7C935B8EF79A}">
      <dgm:prSet/>
      <dgm:spPr/>
      <dgm:t>
        <a:bodyPr/>
        <a:lstStyle/>
        <a:p>
          <a:endParaRPr lang="ru-RU"/>
        </a:p>
      </dgm:t>
    </dgm:pt>
    <dgm:pt modelId="{6F6FAE84-5159-4FA4-8C2E-497BC0EC9ABF}">
      <dgm:prSet phldrT="[Текст]"/>
      <dgm:spPr/>
      <dgm:t>
        <a:bodyPr/>
        <a:lstStyle/>
        <a:p>
          <a:r>
            <a:rPr lang="ru-RU" dirty="0" smtClean="0"/>
            <a:t>Воспитательная направленность</a:t>
          </a:r>
          <a:endParaRPr lang="ru-RU" dirty="0"/>
        </a:p>
      </dgm:t>
    </dgm:pt>
    <dgm:pt modelId="{21DDCAD5-AFDD-4992-9DE4-F374ED8726F8}" type="parTrans" cxnId="{D431E04E-21C5-438B-A32F-9E7FA23AEE45}">
      <dgm:prSet/>
      <dgm:spPr/>
      <dgm:t>
        <a:bodyPr/>
        <a:lstStyle/>
        <a:p>
          <a:endParaRPr lang="ru-RU"/>
        </a:p>
      </dgm:t>
    </dgm:pt>
    <dgm:pt modelId="{EC0D6078-FC29-4DB5-B995-859A2BFF3EFB}" type="sibTrans" cxnId="{D431E04E-21C5-438B-A32F-9E7FA23AEE45}">
      <dgm:prSet/>
      <dgm:spPr/>
      <dgm:t>
        <a:bodyPr/>
        <a:lstStyle/>
        <a:p>
          <a:endParaRPr lang="ru-RU"/>
        </a:p>
      </dgm:t>
    </dgm:pt>
    <dgm:pt modelId="{F84AE13E-D98D-450D-B07F-8E67BEE8FD56}">
      <dgm:prSet phldrT="[Текст]"/>
      <dgm:spPr/>
      <dgm:t>
        <a:bodyPr/>
        <a:lstStyle/>
        <a:p>
          <a:r>
            <a:rPr lang="ru-RU" dirty="0" smtClean="0"/>
            <a:t>Образовательная деятельность</a:t>
          </a:r>
          <a:endParaRPr lang="ru-RU" dirty="0"/>
        </a:p>
      </dgm:t>
    </dgm:pt>
    <dgm:pt modelId="{C9FE0356-44F4-49C9-9DA0-6F96A4E18B41}" type="parTrans" cxnId="{9CF3A69B-6820-42AB-B7FF-B1B1AD7CE37B}">
      <dgm:prSet/>
      <dgm:spPr/>
      <dgm:t>
        <a:bodyPr/>
        <a:lstStyle/>
        <a:p>
          <a:endParaRPr lang="ru-RU"/>
        </a:p>
      </dgm:t>
    </dgm:pt>
    <dgm:pt modelId="{E02F66FC-FA32-4A8A-A27F-E183B2B52B0A}" type="sibTrans" cxnId="{9CF3A69B-6820-42AB-B7FF-B1B1AD7CE37B}">
      <dgm:prSet/>
      <dgm:spPr/>
      <dgm:t>
        <a:bodyPr/>
        <a:lstStyle/>
        <a:p>
          <a:endParaRPr lang="ru-RU"/>
        </a:p>
      </dgm:t>
    </dgm:pt>
    <dgm:pt modelId="{851C0E19-4E2E-4EDE-ACE4-5F9C6F71E3BB}" type="pres">
      <dgm:prSet presAssocID="{10BC78F2-BAF2-40A7-B4A0-4B08374143D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0FE4639-A386-45F5-8E1E-73137A24F53B}" type="pres">
      <dgm:prSet presAssocID="{91A68D58-1345-4020-A443-C66543663FF1}" presName="hierRoot1" presStyleCnt="0"/>
      <dgm:spPr/>
    </dgm:pt>
    <dgm:pt modelId="{5F51E4D4-5438-4C74-9F22-B38D61F626E0}" type="pres">
      <dgm:prSet presAssocID="{91A68D58-1345-4020-A443-C66543663FF1}" presName="composite" presStyleCnt="0"/>
      <dgm:spPr/>
    </dgm:pt>
    <dgm:pt modelId="{AC714DF7-572F-40B3-BF3B-91B57DCA40D9}" type="pres">
      <dgm:prSet presAssocID="{91A68D58-1345-4020-A443-C66543663FF1}" presName="background" presStyleLbl="node0" presStyleIdx="0" presStyleCnt="1"/>
      <dgm:spPr/>
    </dgm:pt>
    <dgm:pt modelId="{6F3D2118-032C-409B-8487-7370B68F6757}" type="pres">
      <dgm:prSet presAssocID="{91A68D58-1345-4020-A443-C66543663FF1}" presName="text" presStyleLbl="fgAcc0" presStyleIdx="0" presStyleCnt="1" custScaleX="3348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5ADDD9-EE78-41E1-A666-0FD445B872CE}" type="pres">
      <dgm:prSet presAssocID="{91A68D58-1345-4020-A443-C66543663FF1}" presName="hierChild2" presStyleCnt="0"/>
      <dgm:spPr/>
    </dgm:pt>
    <dgm:pt modelId="{FFFA56CF-19A7-4F1A-A7D3-2E0032767348}" type="pres">
      <dgm:prSet presAssocID="{0AD592B7-BD5C-465F-A5FD-088FE1D5E3EA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0590897-C4A8-426A-9C88-4B28B53A82A8}" type="pres">
      <dgm:prSet presAssocID="{ACB768BD-0CDA-468F-959F-3BE380400558}" presName="hierRoot2" presStyleCnt="0"/>
      <dgm:spPr/>
    </dgm:pt>
    <dgm:pt modelId="{5854DB95-5F56-470A-8526-A012FB9BFE3D}" type="pres">
      <dgm:prSet presAssocID="{ACB768BD-0CDA-468F-959F-3BE380400558}" presName="composite2" presStyleCnt="0"/>
      <dgm:spPr/>
    </dgm:pt>
    <dgm:pt modelId="{FF3081CC-FD37-4A5F-9EB1-866D227F4C9C}" type="pres">
      <dgm:prSet presAssocID="{ACB768BD-0CDA-468F-959F-3BE380400558}" presName="background2" presStyleLbl="node2" presStyleIdx="0" presStyleCnt="3"/>
      <dgm:spPr/>
    </dgm:pt>
    <dgm:pt modelId="{0C5CE24C-DEA1-415A-AC76-1BB37F584A0B}" type="pres">
      <dgm:prSet presAssocID="{ACB768BD-0CDA-468F-959F-3BE380400558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ED063F-68E8-458C-BBD1-1C059C07C785}" type="pres">
      <dgm:prSet presAssocID="{ACB768BD-0CDA-468F-959F-3BE380400558}" presName="hierChild3" presStyleCnt="0"/>
      <dgm:spPr/>
    </dgm:pt>
    <dgm:pt modelId="{A40652C2-7DE8-4D8F-9E94-5244ADB91C62}" type="pres">
      <dgm:prSet presAssocID="{C9FE0356-44F4-49C9-9DA0-6F96A4E18B41}" presName="Name10" presStyleLbl="parChTrans1D2" presStyleIdx="1" presStyleCnt="3"/>
      <dgm:spPr/>
      <dgm:t>
        <a:bodyPr/>
        <a:lstStyle/>
        <a:p>
          <a:endParaRPr lang="ru-RU"/>
        </a:p>
      </dgm:t>
    </dgm:pt>
    <dgm:pt modelId="{C9C36692-31E6-4163-9ACC-A563F539B080}" type="pres">
      <dgm:prSet presAssocID="{F84AE13E-D98D-450D-B07F-8E67BEE8FD56}" presName="hierRoot2" presStyleCnt="0"/>
      <dgm:spPr/>
    </dgm:pt>
    <dgm:pt modelId="{9B3CB0E5-1704-4A80-A7BA-2C004F97F1AC}" type="pres">
      <dgm:prSet presAssocID="{F84AE13E-D98D-450D-B07F-8E67BEE8FD56}" presName="composite2" presStyleCnt="0"/>
      <dgm:spPr/>
    </dgm:pt>
    <dgm:pt modelId="{7E92EC4D-403A-43E8-AAF4-4AF9E7385AA4}" type="pres">
      <dgm:prSet presAssocID="{F84AE13E-D98D-450D-B07F-8E67BEE8FD56}" presName="background2" presStyleLbl="node2" presStyleIdx="1" presStyleCnt="3"/>
      <dgm:spPr/>
    </dgm:pt>
    <dgm:pt modelId="{464A7449-DA91-4766-B118-E5693A17F124}" type="pres">
      <dgm:prSet presAssocID="{F84AE13E-D98D-450D-B07F-8E67BEE8FD56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1777ED-6F9F-4A8D-9F58-2B3B68BE56BB}" type="pres">
      <dgm:prSet presAssocID="{F84AE13E-D98D-450D-B07F-8E67BEE8FD56}" presName="hierChild3" presStyleCnt="0"/>
      <dgm:spPr/>
    </dgm:pt>
    <dgm:pt modelId="{F0C04CF3-7CA8-46BE-B803-1D77CF48CA50}" type="pres">
      <dgm:prSet presAssocID="{21DDCAD5-AFDD-4992-9DE4-F374ED8726F8}" presName="Name10" presStyleLbl="parChTrans1D2" presStyleIdx="2" presStyleCnt="3"/>
      <dgm:spPr/>
      <dgm:t>
        <a:bodyPr/>
        <a:lstStyle/>
        <a:p>
          <a:endParaRPr lang="ru-RU"/>
        </a:p>
      </dgm:t>
    </dgm:pt>
    <dgm:pt modelId="{8F979F82-74F1-4FF8-BD4A-D6A20492A044}" type="pres">
      <dgm:prSet presAssocID="{6F6FAE84-5159-4FA4-8C2E-497BC0EC9ABF}" presName="hierRoot2" presStyleCnt="0"/>
      <dgm:spPr/>
    </dgm:pt>
    <dgm:pt modelId="{BF72593B-A24D-4BEC-8483-7EE47C0D30DB}" type="pres">
      <dgm:prSet presAssocID="{6F6FAE84-5159-4FA4-8C2E-497BC0EC9ABF}" presName="composite2" presStyleCnt="0"/>
      <dgm:spPr/>
    </dgm:pt>
    <dgm:pt modelId="{0073C939-196E-40A9-9BD1-9BE78AD5A264}" type="pres">
      <dgm:prSet presAssocID="{6F6FAE84-5159-4FA4-8C2E-497BC0EC9ABF}" presName="background2" presStyleLbl="node2" presStyleIdx="2" presStyleCnt="3"/>
      <dgm:spPr/>
    </dgm:pt>
    <dgm:pt modelId="{BE4775B8-D51A-4CDF-96E3-8E48A23BDA39}" type="pres">
      <dgm:prSet presAssocID="{6F6FAE84-5159-4FA4-8C2E-497BC0EC9ABF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5B6CED-6751-4137-89D5-2861D54EED70}" type="pres">
      <dgm:prSet presAssocID="{6F6FAE84-5159-4FA4-8C2E-497BC0EC9ABF}" presName="hierChild3" presStyleCnt="0"/>
      <dgm:spPr/>
    </dgm:pt>
  </dgm:ptLst>
  <dgm:cxnLst>
    <dgm:cxn modelId="{F683C8D5-6E0D-4C23-98FD-D5ABA7A00736}" type="presOf" srcId="{91A68D58-1345-4020-A443-C66543663FF1}" destId="{6F3D2118-032C-409B-8487-7370B68F6757}" srcOrd="0" destOrd="0" presId="urn:microsoft.com/office/officeart/2005/8/layout/hierarchy1"/>
    <dgm:cxn modelId="{E14F9447-F884-4E08-9DEB-4C48B7F5FA4F}" type="presOf" srcId="{C9FE0356-44F4-49C9-9DA0-6F96A4E18B41}" destId="{A40652C2-7DE8-4D8F-9E94-5244ADB91C62}" srcOrd="0" destOrd="0" presId="urn:microsoft.com/office/officeart/2005/8/layout/hierarchy1"/>
    <dgm:cxn modelId="{77A3B472-845F-4CCE-AA4A-6DC07F862BD4}" type="presOf" srcId="{F84AE13E-D98D-450D-B07F-8E67BEE8FD56}" destId="{464A7449-DA91-4766-B118-E5693A17F124}" srcOrd="0" destOrd="0" presId="urn:microsoft.com/office/officeart/2005/8/layout/hierarchy1"/>
    <dgm:cxn modelId="{779787A0-4485-4C52-9A1D-952FE6F3E53B}" type="presOf" srcId="{ACB768BD-0CDA-468F-959F-3BE380400558}" destId="{0C5CE24C-DEA1-415A-AC76-1BB37F584A0B}" srcOrd="0" destOrd="0" presId="urn:microsoft.com/office/officeart/2005/8/layout/hierarchy1"/>
    <dgm:cxn modelId="{9CF3A69B-6820-42AB-B7FF-B1B1AD7CE37B}" srcId="{91A68D58-1345-4020-A443-C66543663FF1}" destId="{F84AE13E-D98D-450D-B07F-8E67BEE8FD56}" srcOrd="1" destOrd="0" parTransId="{C9FE0356-44F4-49C9-9DA0-6F96A4E18B41}" sibTransId="{E02F66FC-FA32-4A8A-A27F-E183B2B52B0A}"/>
    <dgm:cxn modelId="{D431E04E-21C5-438B-A32F-9E7FA23AEE45}" srcId="{91A68D58-1345-4020-A443-C66543663FF1}" destId="{6F6FAE84-5159-4FA4-8C2E-497BC0EC9ABF}" srcOrd="2" destOrd="0" parTransId="{21DDCAD5-AFDD-4992-9DE4-F374ED8726F8}" sibTransId="{EC0D6078-FC29-4DB5-B995-859A2BFF3EFB}"/>
    <dgm:cxn modelId="{A54B9910-8964-4A7A-AD5D-5C31E6467431}" type="presOf" srcId="{0AD592B7-BD5C-465F-A5FD-088FE1D5E3EA}" destId="{FFFA56CF-19A7-4F1A-A7D3-2E0032767348}" srcOrd="0" destOrd="0" presId="urn:microsoft.com/office/officeart/2005/8/layout/hierarchy1"/>
    <dgm:cxn modelId="{80926DAF-5625-4986-8E55-099FF3B53007}" type="presOf" srcId="{21DDCAD5-AFDD-4992-9DE4-F374ED8726F8}" destId="{F0C04CF3-7CA8-46BE-B803-1D77CF48CA50}" srcOrd="0" destOrd="0" presId="urn:microsoft.com/office/officeart/2005/8/layout/hierarchy1"/>
    <dgm:cxn modelId="{9F0E08E9-0BF2-4E84-8E5E-43E90EA17F1C}" srcId="{10BC78F2-BAF2-40A7-B4A0-4B08374143DF}" destId="{91A68D58-1345-4020-A443-C66543663FF1}" srcOrd="0" destOrd="0" parTransId="{E2678F43-BD91-4C7F-AA48-0A2372C75A51}" sibTransId="{A0F90F8B-E7AE-43EB-9A33-B2C21A674903}"/>
    <dgm:cxn modelId="{5A4D3AB0-55F7-4D57-81DF-2464B1A18EEF}" type="presOf" srcId="{10BC78F2-BAF2-40A7-B4A0-4B08374143DF}" destId="{851C0E19-4E2E-4EDE-ACE4-5F9C6F71E3BB}" srcOrd="0" destOrd="0" presId="urn:microsoft.com/office/officeart/2005/8/layout/hierarchy1"/>
    <dgm:cxn modelId="{E17F681E-88F3-4C92-A044-6AFAC98CE16B}" type="presOf" srcId="{6F6FAE84-5159-4FA4-8C2E-497BC0EC9ABF}" destId="{BE4775B8-D51A-4CDF-96E3-8E48A23BDA39}" srcOrd="0" destOrd="0" presId="urn:microsoft.com/office/officeart/2005/8/layout/hierarchy1"/>
    <dgm:cxn modelId="{F0466951-D700-4BF7-900B-7C935B8EF79A}" srcId="{91A68D58-1345-4020-A443-C66543663FF1}" destId="{ACB768BD-0CDA-468F-959F-3BE380400558}" srcOrd="0" destOrd="0" parTransId="{0AD592B7-BD5C-465F-A5FD-088FE1D5E3EA}" sibTransId="{FCB853D5-A8BF-49B1-BC5F-16EF5B987FFD}"/>
    <dgm:cxn modelId="{A6A2D860-B21C-471A-BF96-8BB393BA4466}" type="presParOf" srcId="{851C0E19-4E2E-4EDE-ACE4-5F9C6F71E3BB}" destId="{A0FE4639-A386-45F5-8E1E-73137A24F53B}" srcOrd="0" destOrd="0" presId="urn:microsoft.com/office/officeart/2005/8/layout/hierarchy1"/>
    <dgm:cxn modelId="{41FBE6C9-E4B5-4923-B1E5-89929161A35C}" type="presParOf" srcId="{A0FE4639-A386-45F5-8E1E-73137A24F53B}" destId="{5F51E4D4-5438-4C74-9F22-B38D61F626E0}" srcOrd="0" destOrd="0" presId="urn:microsoft.com/office/officeart/2005/8/layout/hierarchy1"/>
    <dgm:cxn modelId="{DC8685A5-7738-4AEF-90BE-58399785D0D4}" type="presParOf" srcId="{5F51E4D4-5438-4C74-9F22-B38D61F626E0}" destId="{AC714DF7-572F-40B3-BF3B-91B57DCA40D9}" srcOrd="0" destOrd="0" presId="urn:microsoft.com/office/officeart/2005/8/layout/hierarchy1"/>
    <dgm:cxn modelId="{FF19F51C-7439-41D5-9F98-C8F49BA5855F}" type="presParOf" srcId="{5F51E4D4-5438-4C74-9F22-B38D61F626E0}" destId="{6F3D2118-032C-409B-8487-7370B68F6757}" srcOrd="1" destOrd="0" presId="urn:microsoft.com/office/officeart/2005/8/layout/hierarchy1"/>
    <dgm:cxn modelId="{5023DCBA-AF64-4A21-9F0D-28FC4E96B2E6}" type="presParOf" srcId="{A0FE4639-A386-45F5-8E1E-73137A24F53B}" destId="{C65ADDD9-EE78-41E1-A666-0FD445B872CE}" srcOrd="1" destOrd="0" presId="urn:microsoft.com/office/officeart/2005/8/layout/hierarchy1"/>
    <dgm:cxn modelId="{A55CE6B8-4ED5-43B4-83AD-7438BE41398F}" type="presParOf" srcId="{C65ADDD9-EE78-41E1-A666-0FD445B872CE}" destId="{FFFA56CF-19A7-4F1A-A7D3-2E0032767348}" srcOrd="0" destOrd="0" presId="urn:microsoft.com/office/officeart/2005/8/layout/hierarchy1"/>
    <dgm:cxn modelId="{F9DC84AA-D0B3-4FB5-A885-49588831458C}" type="presParOf" srcId="{C65ADDD9-EE78-41E1-A666-0FD445B872CE}" destId="{10590897-C4A8-426A-9C88-4B28B53A82A8}" srcOrd="1" destOrd="0" presId="urn:microsoft.com/office/officeart/2005/8/layout/hierarchy1"/>
    <dgm:cxn modelId="{4DDE953E-4110-4B31-8776-6C53BE65F087}" type="presParOf" srcId="{10590897-C4A8-426A-9C88-4B28B53A82A8}" destId="{5854DB95-5F56-470A-8526-A012FB9BFE3D}" srcOrd="0" destOrd="0" presId="urn:microsoft.com/office/officeart/2005/8/layout/hierarchy1"/>
    <dgm:cxn modelId="{CFB942C4-96BB-4008-BED9-F67CF65A65EE}" type="presParOf" srcId="{5854DB95-5F56-470A-8526-A012FB9BFE3D}" destId="{FF3081CC-FD37-4A5F-9EB1-866D227F4C9C}" srcOrd="0" destOrd="0" presId="urn:microsoft.com/office/officeart/2005/8/layout/hierarchy1"/>
    <dgm:cxn modelId="{1247A50D-E210-4EBB-856E-E5B816E3FADB}" type="presParOf" srcId="{5854DB95-5F56-470A-8526-A012FB9BFE3D}" destId="{0C5CE24C-DEA1-415A-AC76-1BB37F584A0B}" srcOrd="1" destOrd="0" presId="urn:microsoft.com/office/officeart/2005/8/layout/hierarchy1"/>
    <dgm:cxn modelId="{803CD7CA-7CEE-4591-A25D-C3F42EB97631}" type="presParOf" srcId="{10590897-C4A8-426A-9C88-4B28B53A82A8}" destId="{96ED063F-68E8-458C-BBD1-1C059C07C785}" srcOrd="1" destOrd="0" presId="urn:microsoft.com/office/officeart/2005/8/layout/hierarchy1"/>
    <dgm:cxn modelId="{16A12432-AD6D-489C-AA73-46520F3D27C8}" type="presParOf" srcId="{C65ADDD9-EE78-41E1-A666-0FD445B872CE}" destId="{A40652C2-7DE8-4D8F-9E94-5244ADB91C62}" srcOrd="2" destOrd="0" presId="urn:microsoft.com/office/officeart/2005/8/layout/hierarchy1"/>
    <dgm:cxn modelId="{3F65900F-216D-43F5-9991-637D400E2511}" type="presParOf" srcId="{C65ADDD9-EE78-41E1-A666-0FD445B872CE}" destId="{C9C36692-31E6-4163-9ACC-A563F539B080}" srcOrd="3" destOrd="0" presId="urn:microsoft.com/office/officeart/2005/8/layout/hierarchy1"/>
    <dgm:cxn modelId="{9A236E88-2346-4FBD-8D36-DAD0C1CD2FC8}" type="presParOf" srcId="{C9C36692-31E6-4163-9ACC-A563F539B080}" destId="{9B3CB0E5-1704-4A80-A7BA-2C004F97F1AC}" srcOrd="0" destOrd="0" presId="urn:microsoft.com/office/officeart/2005/8/layout/hierarchy1"/>
    <dgm:cxn modelId="{1744E3C0-A227-40E8-9B9B-2C191EED1D20}" type="presParOf" srcId="{9B3CB0E5-1704-4A80-A7BA-2C004F97F1AC}" destId="{7E92EC4D-403A-43E8-AAF4-4AF9E7385AA4}" srcOrd="0" destOrd="0" presId="urn:microsoft.com/office/officeart/2005/8/layout/hierarchy1"/>
    <dgm:cxn modelId="{42E2008C-75E9-4EA2-A007-5F928CFC3809}" type="presParOf" srcId="{9B3CB0E5-1704-4A80-A7BA-2C004F97F1AC}" destId="{464A7449-DA91-4766-B118-E5693A17F124}" srcOrd="1" destOrd="0" presId="urn:microsoft.com/office/officeart/2005/8/layout/hierarchy1"/>
    <dgm:cxn modelId="{DE14D150-B6ED-4951-A03B-3D386299D82D}" type="presParOf" srcId="{C9C36692-31E6-4163-9ACC-A563F539B080}" destId="{111777ED-6F9F-4A8D-9F58-2B3B68BE56BB}" srcOrd="1" destOrd="0" presId="urn:microsoft.com/office/officeart/2005/8/layout/hierarchy1"/>
    <dgm:cxn modelId="{BB8E3DDD-8CD7-411B-9F38-6ECD2E700CC0}" type="presParOf" srcId="{C65ADDD9-EE78-41E1-A666-0FD445B872CE}" destId="{F0C04CF3-7CA8-46BE-B803-1D77CF48CA50}" srcOrd="4" destOrd="0" presId="urn:microsoft.com/office/officeart/2005/8/layout/hierarchy1"/>
    <dgm:cxn modelId="{DE38132A-D48A-4C1F-B9CB-3FACDFE3231A}" type="presParOf" srcId="{C65ADDD9-EE78-41E1-A666-0FD445B872CE}" destId="{8F979F82-74F1-4FF8-BD4A-D6A20492A044}" srcOrd="5" destOrd="0" presId="urn:microsoft.com/office/officeart/2005/8/layout/hierarchy1"/>
    <dgm:cxn modelId="{BDFF0C67-E436-483B-BC09-1D7BB6C33CE4}" type="presParOf" srcId="{8F979F82-74F1-4FF8-BD4A-D6A20492A044}" destId="{BF72593B-A24D-4BEC-8483-7EE47C0D30DB}" srcOrd="0" destOrd="0" presId="urn:microsoft.com/office/officeart/2005/8/layout/hierarchy1"/>
    <dgm:cxn modelId="{33C35F3B-E704-4F75-9CBD-B167771E275C}" type="presParOf" srcId="{BF72593B-A24D-4BEC-8483-7EE47C0D30DB}" destId="{0073C939-196E-40A9-9BD1-9BE78AD5A264}" srcOrd="0" destOrd="0" presId="urn:microsoft.com/office/officeart/2005/8/layout/hierarchy1"/>
    <dgm:cxn modelId="{CF4A2831-462F-4601-974D-23C180177559}" type="presParOf" srcId="{BF72593B-A24D-4BEC-8483-7EE47C0D30DB}" destId="{BE4775B8-D51A-4CDF-96E3-8E48A23BDA39}" srcOrd="1" destOrd="0" presId="urn:microsoft.com/office/officeart/2005/8/layout/hierarchy1"/>
    <dgm:cxn modelId="{A75C3120-5030-4757-A1B4-64CBF8BBC957}" type="presParOf" srcId="{8F979F82-74F1-4FF8-BD4A-D6A20492A044}" destId="{2F5B6CED-6751-4137-89D5-2861D54EED7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9D21B7-01E7-4E02-92DE-82E486FBFACC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EF283D-246F-4FF2-BB77-F562BB56F860}">
      <dgm:prSet phldrT="[Текст]"/>
      <dgm:spPr/>
      <dgm:t>
        <a:bodyPr/>
        <a:lstStyle/>
        <a:p>
          <a:r>
            <a:rPr lang="ru-RU" dirty="0" smtClean="0"/>
            <a:t>Информационные</a:t>
          </a:r>
          <a:endParaRPr lang="ru-RU" dirty="0"/>
        </a:p>
      </dgm:t>
    </dgm:pt>
    <dgm:pt modelId="{5AE69F0D-2A9C-408A-9F54-F82930101B2E}" type="parTrans" cxnId="{39CECCA1-5DF4-4391-9B67-96B6CF13B8E1}">
      <dgm:prSet/>
      <dgm:spPr/>
      <dgm:t>
        <a:bodyPr/>
        <a:lstStyle/>
        <a:p>
          <a:endParaRPr lang="ru-RU"/>
        </a:p>
      </dgm:t>
    </dgm:pt>
    <dgm:pt modelId="{C35BB43C-5C11-40EA-9A1D-1D1871BE3AFD}" type="sibTrans" cxnId="{39CECCA1-5DF4-4391-9B67-96B6CF13B8E1}">
      <dgm:prSet/>
      <dgm:spPr/>
      <dgm:t>
        <a:bodyPr/>
        <a:lstStyle/>
        <a:p>
          <a:endParaRPr lang="ru-RU"/>
        </a:p>
      </dgm:t>
    </dgm:pt>
    <dgm:pt modelId="{36B603C5-4FD7-4E51-9834-D4188E9F721B}">
      <dgm:prSet phldrT="[Текст]"/>
      <dgm:spPr/>
      <dgm:t>
        <a:bodyPr/>
        <a:lstStyle/>
        <a:p>
          <a:r>
            <a:rPr lang="ru-RU" dirty="0" smtClean="0"/>
            <a:t>Организационные</a:t>
          </a:r>
        </a:p>
      </dgm:t>
    </dgm:pt>
    <dgm:pt modelId="{41B62DA2-7F19-485B-AE7F-CB8283F9B16F}" type="parTrans" cxnId="{94AE6A01-FE39-4A00-AD63-16D3F59E51BE}">
      <dgm:prSet/>
      <dgm:spPr/>
      <dgm:t>
        <a:bodyPr/>
        <a:lstStyle/>
        <a:p>
          <a:endParaRPr lang="ru-RU"/>
        </a:p>
      </dgm:t>
    </dgm:pt>
    <dgm:pt modelId="{2E33ADFC-6EC5-4B76-A6F8-8CDC11FF91AE}" type="sibTrans" cxnId="{94AE6A01-FE39-4A00-AD63-16D3F59E51BE}">
      <dgm:prSet/>
      <dgm:spPr/>
      <dgm:t>
        <a:bodyPr/>
        <a:lstStyle/>
        <a:p>
          <a:endParaRPr lang="ru-RU"/>
        </a:p>
      </dgm:t>
    </dgm:pt>
    <dgm:pt modelId="{37DFE7A5-10BD-4601-86C9-A48BC9B473C5}">
      <dgm:prSet phldrT="[Текст]"/>
      <dgm:spPr/>
      <dgm:t>
        <a:bodyPr/>
        <a:lstStyle/>
        <a:p>
          <a:r>
            <a:rPr lang="ru-RU" dirty="0" smtClean="0"/>
            <a:t>Просветительские</a:t>
          </a:r>
          <a:endParaRPr lang="ru-RU" dirty="0"/>
        </a:p>
      </dgm:t>
    </dgm:pt>
    <dgm:pt modelId="{956CF431-DDDF-451B-8EF7-E4CDF81747B4}" type="parTrans" cxnId="{C830663A-8789-46E2-A0A7-0CC6B919D11C}">
      <dgm:prSet/>
      <dgm:spPr/>
      <dgm:t>
        <a:bodyPr/>
        <a:lstStyle/>
        <a:p>
          <a:endParaRPr lang="ru-RU"/>
        </a:p>
      </dgm:t>
    </dgm:pt>
    <dgm:pt modelId="{A88AF7AE-72D2-417B-9748-50592ACF976F}" type="sibTrans" cxnId="{C830663A-8789-46E2-A0A7-0CC6B919D11C}">
      <dgm:prSet/>
      <dgm:spPr/>
      <dgm:t>
        <a:bodyPr/>
        <a:lstStyle/>
        <a:p>
          <a:endParaRPr lang="ru-RU"/>
        </a:p>
      </dgm:t>
    </dgm:pt>
    <dgm:pt modelId="{B36DD604-0E91-45BC-BB27-D4FD2A4CC5F6}">
      <dgm:prSet phldrT="[Текст]"/>
      <dgm:spPr/>
      <dgm:t>
        <a:bodyPr/>
        <a:lstStyle/>
        <a:p>
          <a:r>
            <a:rPr lang="ru-RU" dirty="0" smtClean="0"/>
            <a:t>Практико-ориентированные</a:t>
          </a:r>
          <a:endParaRPr lang="ru-RU" dirty="0"/>
        </a:p>
      </dgm:t>
    </dgm:pt>
    <dgm:pt modelId="{7B63085F-715F-4511-9791-4A5613D5A10E}" type="parTrans" cxnId="{0A26F41B-BD6A-4629-87D1-A72C3E248F01}">
      <dgm:prSet/>
      <dgm:spPr/>
      <dgm:t>
        <a:bodyPr/>
        <a:lstStyle/>
        <a:p>
          <a:endParaRPr lang="ru-RU"/>
        </a:p>
      </dgm:t>
    </dgm:pt>
    <dgm:pt modelId="{8133E551-1181-4C79-8E4B-9295141F624A}" type="sibTrans" cxnId="{0A26F41B-BD6A-4629-87D1-A72C3E248F01}">
      <dgm:prSet/>
      <dgm:spPr/>
      <dgm:t>
        <a:bodyPr/>
        <a:lstStyle/>
        <a:p>
          <a:endParaRPr lang="ru-RU"/>
        </a:p>
      </dgm:t>
    </dgm:pt>
    <dgm:pt modelId="{22A5EB76-47CB-46E3-8C37-D72EE76DD0DA}" type="pres">
      <dgm:prSet presAssocID="{3B9D21B7-01E7-4E02-92DE-82E486FBFAC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5B8206-A387-4B85-A536-4DF3D56CDE89}" type="pres">
      <dgm:prSet presAssocID="{58EF283D-246F-4FF2-BB77-F562BB56F86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45E0C8-3423-4820-B01D-4205D66B2F14}" type="pres">
      <dgm:prSet presAssocID="{C35BB43C-5C11-40EA-9A1D-1D1871BE3AFD}" presName="sibTrans" presStyleCnt="0"/>
      <dgm:spPr/>
    </dgm:pt>
    <dgm:pt modelId="{C7824656-3183-40E5-8FE0-2210AE7A7340}" type="pres">
      <dgm:prSet presAssocID="{36B603C5-4FD7-4E51-9834-D4188E9F721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F79BA-4F71-47E5-8BF1-94091E1E4BAA}" type="pres">
      <dgm:prSet presAssocID="{2E33ADFC-6EC5-4B76-A6F8-8CDC11FF91AE}" presName="sibTrans" presStyleCnt="0"/>
      <dgm:spPr/>
    </dgm:pt>
    <dgm:pt modelId="{CB273F63-90E3-40BD-A63C-02EB87FA4604}" type="pres">
      <dgm:prSet presAssocID="{37DFE7A5-10BD-4601-86C9-A48BC9B473C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1C627A-5A49-4DFE-A2D9-20533CB7335F}" type="pres">
      <dgm:prSet presAssocID="{A88AF7AE-72D2-417B-9748-50592ACF976F}" presName="sibTrans" presStyleCnt="0"/>
      <dgm:spPr/>
    </dgm:pt>
    <dgm:pt modelId="{B28C3051-E187-4ED8-8ECE-F316D103A2B1}" type="pres">
      <dgm:prSet presAssocID="{B36DD604-0E91-45BC-BB27-D4FD2A4CC5F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CECCA1-5DF4-4391-9B67-96B6CF13B8E1}" srcId="{3B9D21B7-01E7-4E02-92DE-82E486FBFACC}" destId="{58EF283D-246F-4FF2-BB77-F562BB56F860}" srcOrd="0" destOrd="0" parTransId="{5AE69F0D-2A9C-408A-9F54-F82930101B2E}" sibTransId="{C35BB43C-5C11-40EA-9A1D-1D1871BE3AFD}"/>
    <dgm:cxn modelId="{EA50817C-63E9-4F37-AFEA-A2E61733BADB}" type="presOf" srcId="{37DFE7A5-10BD-4601-86C9-A48BC9B473C5}" destId="{CB273F63-90E3-40BD-A63C-02EB87FA4604}" srcOrd="0" destOrd="0" presId="urn:microsoft.com/office/officeart/2005/8/layout/default#1"/>
    <dgm:cxn modelId="{0A2BB4DA-E3CD-4E29-9508-D06FBE7EF453}" type="presOf" srcId="{58EF283D-246F-4FF2-BB77-F562BB56F860}" destId="{215B8206-A387-4B85-A536-4DF3D56CDE89}" srcOrd="0" destOrd="0" presId="urn:microsoft.com/office/officeart/2005/8/layout/default#1"/>
    <dgm:cxn modelId="{0A26F41B-BD6A-4629-87D1-A72C3E248F01}" srcId="{3B9D21B7-01E7-4E02-92DE-82E486FBFACC}" destId="{B36DD604-0E91-45BC-BB27-D4FD2A4CC5F6}" srcOrd="3" destOrd="0" parTransId="{7B63085F-715F-4511-9791-4A5613D5A10E}" sibTransId="{8133E551-1181-4C79-8E4B-9295141F624A}"/>
    <dgm:cxn modelId="{D4E692F2-C376-46AF-AE49-1B68202C4AFD}" type="presOf" srcId="{B36DD604-0E91-45BC-BB27-D4FD2A4CC5F6}" destId="{B28C3051-E187-4ED8-8ECE-F316D103A2B1}" srcOrd="0" destOrd="0" presId="urn:microsoft.com/office/officeart/2005/8/layout/default#1"/>
    <dgm:cxn modelId="{C830663A-8789-46E2-A0A7-0CC6B919D11C}" srcId="{3B9D21B7-01E7-4E02-92DE-82E486FBFACC}" destId="{37DFE7A5-10BD-4601-86C9-A48BC9B473C5}" srcOrd="2" destOrd="0" parTransId="{956CF431-DDDF-451B-8EF7-E4CDF81747B4}" sibTransId="{A88AF7AE-72D2-417B-9748-50592ACF976F}"/>
    <dgm:cxn modelId="{D5D0FC74-C3F1-46F1-AD91-C82347935683}" type="presOf" srcId="{36B603C5-4FD7-4E51-9834-D4188E9F721B}" destId="{C7824656-3183-40E5-8FE0-2210AE7A7340}" srcOrd="0" destOrd="0" presId="urn:microsoft.com/office/officeart/2005/8/layout/default#1"/>
    <dgm:cxn modelId="{94AE6A01-FE39-4A00-AD63-16D3F59E51BE}" srcId="{3B9D21B7-01E7-4E02-92DE-82E486FBFACC}" destId="{36B603C5-4FD7-4E51-9834-D4188E9F721B}" srcOrd="1" destOrd="0" parTransId="{41B62DA2-7F19-485B-AE7F-CB8283F9B16F}" sibTransId="{2E33ADFC-6EC5-4B76-A6F8-8CDC11FF91AE}"/>
    <dgm:cxn modelId="{B072EA11-4F20-4BE1-B574-A5A5EC781659}" type="presOf" srcId="{3B9D21B7-01E7-4E02-92DE-82E486FBFACC}" destId="{22A5EB76-47CB-46E3-8C37-D72EE76DD0DA}" srcOrd="0" destOrd="0" presId="urn:microsoft.com/office/officeart/2005/8/layout/default#1"/>
    <dgm:cxn modelId="{E45CDA3F-BBCF-4ED9-B998-83AF3A33FB0F}" type="presParOf" srcId="{22A5EB76-47CB-46E3-8C37-D72EE76DD0DA}" destId="{215B8206-A387-4B85-A536-4DF3D56CDE89}" srcOrd="0" destOrd="0" presId="urn:microsoft.com/office/officeart/2005/8/layout/default#1"/>
    <dgm:cxn modelId="{033DCA06-3A83-4214-81DC-2B00704078C0}" type="presParOf" srcId="{22A5EB76-47CB-46E3-8C37-D72EE76DD0DA}" destId="{EC45E0C8-3423-4820-B01D-4205D66B2F14}" srcOrd="1" destOrd="0" presId="urn:microsoft.com/office/officeart/2005/8/layout/default#1"/>
    <dgm:cxn modelId="{AC747C0E-10F9-4F11-A6BF-74F5F247D4EC}" type="presParOf" srcId="{22A5EB76-47CB-46E3-8C37-D72EE76DD0DA}" destId="{C7824656-3183-40E5-8FE0-2210AE7A7340}" srcOrd="2" destOrd="0" presId="urn:microsoft.com/office/officeart/2005/8/layout/default#1"/>
    <dgm:cxn modelId="{AA21434F-685B-492A-8EE4-34C960E60528}" type="presParOf" srcId="{22A5EB76-47CB-46E3-8C37-D72EE76DD0DA}" destId="{08DF79BA-4F71-47E5-8BF1-94091E1E4BAA}" srcOrd="3" destOrd="0" presId="urn:microsoft.com/office/officeart/2005/8/layout/default#1"/>
    <dgm:cxn modelId="{5E5C0E32-7AF9-4754-B070-21181A7B6D03}" type="presParOf" srcId="{22A5EB76-47CB-46E3-8C37-D72EE76DD0DA}" destId="{CB273F63-90E3-40BD-A63C-02EB87FA4604}" srcOrd="4" destOrd="0" presId="urn:microsoft.com/office/officeart/2005/8/layout/default#1"/>
    <dgm:cxn modelId="{DE4E0F3C-A47D-4612-B312-7F6D3F23939B}" type="presParOf" srcId="{22A5EB76-47CB-46E3-8C37-D72EE76DD0DA}" destId="{091C627A-5A49-4DFE-A2D9-20533CB7335F}" srcOrd="5" destOrd="0" presId="urn:microsoft.com/office/officeart/2005/8/layout/default#1"/>
    <dgm:cxn modelId="{C0D543CF-CD6F-4114-96A3-B2D55250414C}" type="presParOf" srcId="{22A5EB76-47CB-46E3-8C37-D72EE76DD0DA}" destId="{B28C3051-E187-4ED8-8ECE-F316D103A2B1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356EA29-D088-4055-BCF7-71D0E0330000}" type="doc">
      <dgm:prSet loTypeId="urn:microsoft.com/office/officeart/2005/8/layout/hierarchy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C8BF04-F40E-4676-B91B-9AC7A600414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НОД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35127F6C-25C6-4F15-8790-FB70EC984345}" type="parTrans" cxnId="{54A6A44F-534E-4AF4-A7F2-1675E3FEA31B}">
      <dgm:prSet/>
      <dgm:spPr/>
      <dgm:t>
        <a:bodyPr/>
        <a:lstStyle/>
        <a:p>
          <a:endParaRPr lang="ru-RU"/>
        </a:p>
      </dgm:t>
    </dgm:pt>
    <dgm:pt modelId="{920E53C3-12EA-4D7D-A51A-CE9AD1CD0501}" type="sibTrans" cxnId="{54A6A44F-534E-4AF4-A7F2-1675E3FEA31B}">
      <dgm:prSet/>
      <dgm:spPr/>
      <dgm:t>
        <a:bodyPr/>
        <a:lstStyle/>
        <a:p>
          <a:endParaRPr lang="ru-RU"/>
        </a:p>
      </dgm:t>
    </dgm:pt>
    <dgm:pt modelId="{7BA83508-3194-44BA-8A30-B7CE5A5DF3D4}">
      <dgm:prSet phldrT="[Текст]" custT="1"/>
      <dgm:spPr/>
      <dgm:t>
        <a:bodyPr/>
        <a:lstStyle/>
        <a:p>
          <a:r>
            <a:rPr lang="ru-RU" sz="1400" b="1" dirty="0" smtClean="0"/>
            <a:t>Вводная или мотивационная часть</a:t>
          </a:r>
          <a:r>
            <a:rPr lang="ru-RU" sz="1400" dirty="0" smtClean="0"/>
            <a:t> </a:t>
          </a:r>
          <a:endParaRPr lang="ru-RU" sz="1400" dirty="0"/>
        </a:p>
      </dgm:t>
    </dgm:pt>
    <dgm:pt modelId="{59A9C627-8528-46FF-B034-C38F23EF32EA}" type="parTrans" cxnId="{D0285E98-D118-425F-85F8-6296AEB07D68}">
      <dgm:prSet/>
      <dgm:spPr/>
      <dgm:t>
        <a:bodyPr/>
        <a:lstStyle/>
        <a:p>
          <a:endParaRPr lang="ru-RU"/>
        </a:p>
      </dgm:t>
    </dgm:pt>
    <dgm:pt modelId="{6F596856-A195-4B72-8693-4D224AD59AEB}" type="sibTrans" cxnId="{D0285E98-D118-425F-85F8-6296AEB07D68}">
      <dgm:prSet/>
      <dgm:spPr/>
      <dgm:t>
        <a:bodyPr/>
        <a:lstStyle/>
        <a:p>
          <a:endParaRPr lang="ru-RU"/>
        </a:p>
      </dgm:t>
    </dgm:pt>
    <dgm:pt modelId="{9C2F6049-1AB5-474B-AB79-C013AE489C86}">
      <dgm:prSet phldrT="[Текст]" custT="1"/>
      <dgm:spPr/>
      <dgm:t>
        <a:bodyPr/>
        <a:lstStyle/>
        <a:p>
          <a:r>
            <a:rPr lang="ru-RU" sz="1400" b="1" dirty="0" smtClean="0"/>
            <a:t>Основная часть или Операционно-деятельностный компонент </a:t>
          </a:r>
          <a:endParaRPr lang="ru-RU" sz="1400" dirty="0"/>
        </a:p>
      </dgm:t>
    </dgm:pt>
    <dgm:pt modelId="{825550FE-8FDD-4232-BE69-6A8330FBD3B0}" type="parTrans" cxnId="{C7A509F6-7D71-4810-8AB4-40592B888078}">
      <dgm:prSet/>
      <dgm:spPr/>
      <dgm:t>
        <a:bodyPr/>
        <a:lstStyle/>
        <a:p>
          <a:endParaRPr lang="ru-RU"/>
        </a:p>
      </dgm:t>
    </dgm:pt>
    <dgm:pt modelId="{60C802E5-A194-4CC3-9C4A-9F3BAD2B35ED}" type="sibTrans" cxnId="{C7A509F6-7D71-4810-8AB4-40592B888078}">
      <dgm:prSet/>
      <dgm:spPr/>
      <dgm:t>
        <a:bodyPr/>
        <a:lstStyle/>
        <a:p>
          <a:endParaRPr lang="ru-RU"/>
        </a:p>
      </dgm:t>
    </dgm:pt>
    <dgm:pt modelId="{FAF3D52E-AFA8-4F44-AA35-87486B5D733E}">
      <dgm:prSet custT="1"/>
      <dgm:spPr/>
      <dgm:t>
        <a:bodyPr/>
        <a:lstStyle/>
        <a:p>
          <a:r>
            <a:rPr lang="ru-RU" sz="1400" b="1" dirty="0" smtClean="0"/>
            <a:t>Заключительная часть или осмысление</a:t>
          </a:r>
          <a:endParaRPr lang="ru-RU" sz="1400" dirty="0"/>
        </a:p>
      </dgm:t>
    </dgm:pt>
    <dgm:pt modelId="{BD9A1E44-0438-42E0-81B9-ADB84A2D662B}" type="parTrans" cxnId="{6490D252-35B5-4BCE-8FE4-840E1D4BD75E}">
      <dgm:prSet/>
      <dgm:spPr/>
      <dgm:t>
        <a:bodyPr/>
        <a:lstStyle/>
        <a:p>
          <a:endParaRPr lang="ru-RU"/>
        </a:p>
      </dgm:t>
    </dgm:pt>
    <dgm:pt modelId="{FFAFFBF8-09E3-416D-95CD-A8C368289678}" type="sibTrans" cxnId="{6490D252-35B5-4BCE-8FE4-840E1D4BD75E}">
      <dgm:prSet/>
      <dgm:spPr/>
      <dgm:t>
        <a:bodyPr/>
        <a:lstStyle/>
        <a:p>
          <a:endParaRPr lang="ru-RU"/>
        </a:p>
      </dgm:t>
    </dgm:pt>
    <dgm:pt modelId="{432C8ED1-63BC-4BE2-BD03-F14002335E72}">
      <dgm:prSet custT="1"/>
      <dgm:spPr/>
      <dgm:t>
        <a:bodyPr/>
        <a:lstStyle/>
        <a:p>
          <a:r>
            <a:rPr lang="ru-RU" sz="1400" b="1" dirty="0" smtClean="0"/>
            <a:t>1.  Введение в ситуацию </a:t>
          </a:r>
          <a:endParaRPr lang="ru-RU" sz="1400" b="1" dirty="0"/>
        </a:p>
      </dgm:t>
    </dgm:pt>
    <dgm:pt modelId="{79A0832D-D10F-4C00-8C1D-6894A68275FA}" type="parTrans" cxnId="{75A314D0-0975-4178-9E9B-402137BEA092}">
      <dgm:prSet/>
      <dgm:spPr/>
      <dgm:t>
        <a:bodyPr/>
        <a:lstStyle/>
        <a:p>
          <a:endParaRPr lang="ru-RU"/>
        </a:p>
      </dgm:t>
    </dgm:pt>
    <dgm:pt modelId="{F4E69992-19D8-4516-831E-D7F2004AB213}" type="sibTrans" cxnId="{75A314D0-0975-4178-9E9B-402137BEA092}">
      <dgm:prSet/>
      <dgm:spPr/>
      <dgm:t>
        <a:bodyPr/>
        <a:lstStyle/>
        <a:p>
          <a:endParaRPr lang="ru-RU"/>
        </a:p>
      </dgm:t>
    </dgm:pt>
    <dgm:pt modelId="{D6AEF748-3C57-451A-BAB4-75FBA19A8BDD}">
      <dgm:prSet custT="1"/>
      <dgm:spPr/>
      <dgm:t>
        <a:bodyPr/>
        <a:lstStyle/>
        <a:p>
          <a:r>
            <a:rPr lang="ru-RU" sz="1400" b="1" dirty="0" smtClean="0"/>
            <a:t>2. Актуализацию </a:t>
          </a:r>
          <a:endParaRPr lang="ru-RU" sz="1400" b="1" dirty="0"/>
        </a:p>
      </dgm:t>
    </dgm:pt>
    <dgm:pt modelId="{0481A05C-8499-4CAE-B5C9-C437F26AB9BB}" type="parTrans" cxnId="{47881587-482B-41DD-B8F8-0EC478A53553}">
      <dgm:prSet/>
      <dgm:spPr/>
      <dgm:t>
        <a:bodyPr/>
        <a:lstStyle/>
        <a:p>
          <a:endParaRPr lang="ru-RU"/>
        </a:p>
      </dgm:t>
    </dgm:pt>
    <dgm:pt modelId="{9981AD70-950A-4717-9C7D-1E986A9BC43E}" type="sibTrans" cxnId="{47881587-482B-41DD-B8F8-0EC478A53553}">
      <dgm:prSet/>
      <dgm:spPr/>
      <dgm:t>
        <a:bodyPr/>
        <a:lstStyle/>
        <a:p>
          <a:endParaRPr lang="ru-RU"/>
        </a:p>
      </dgm:t>
    </dgm:pt>
    <dgm:pt modelId="{C1B52D47-3C2F-4F3C-9027-E244CEF66F68}">
      <dgm:prSet custT="1"/>
      <dgm:spPr/>
      <dgm:t>
        <a:bodyPr/>
        <a:lstStyle/>
        <a:p>
          <a:r>
            <a:rPr lang="ru-RU" sz="1200" b="1" dirty="0" smtClean="0"/>
            <a:t>3.  Затруднение в игровой ситуации </a:t>
          </a:r>
          <a:endParaRPr lang="ru-RU" sz="1200" b="1" dirty="0"/>
        </a:p>
      </dgm:t>
    </dgm:pt>
    <dgm:pt modelId="{60772FC9-FDF9-455B-93A3-1394E24C4C5F}" type="parTrans" cxnId="{5584583A-DE33-44BD-BE97-CBB714562E75}">
      <dgm:prSet/>
      <dgm:spPr/>
      <dgm:t>
        <a:bodyPr/>
        <a:lstStyle/>
        <a:p>
          <a:endParaRPr lang="ru-RU"/>
        </a:p>
      </dgm:t>
    </dgm:pt>
    <dgm:pt modelId="{8B184D9B-B4E4-4D81-BA74-7B26ACA43D61}" type="sibTrans" cxnId="{5584583A-DE33-44BD-BE97-CBB714562E75}">
      <dgm:prSet/>
      <dgm:spPr/>
      <dgm:t>
        <a:bodyPr/>
        <a:lstStyle/>
        <a:p>
          <a:endParaRPr lang="ru-RU"/>
        </a:p>
      </dgm:t>
    </dgm:pt>
    <dgm:pt modelId="{2356530F-E206-4287-94AD-74BBDCFAAD32}">
      <dgm:prSet custT="1"/>
      <dgm:spPr/>
      <dgm:t>
        <a:bodyPr/>
        <a:lstStyle/>
        <a:p>
          <a:r>
            <a:rPr lang="ru-RU" sz="1050" b="1" dirty="0" smtClean="0"/>
            <a:t>5. Самостоятельное применение знаний на основе полученного знания </a:t>
          </a:r>
          <a:endParaRPr lang="ru-RU" sz="1050" b="1" dirty="0"/>
        </a:p>
      </dgm:t>
    </dgm:pt>
    <dgm:pt modelId="{16A2EFBE-022F-41F2-B3BE-C2A88D44758B}" type="parTrans" cxnId="{D8D37041-5EAD-4CA9-9899-AC0E60676452}">
      <dgm:prSet/>
      <dgm:spPr/>
      <dgm:t>
        <a:bodyPr/>
        <a:lstStyle/>
        <a:p>
          <a:endParaRPr lang="ru-RU"/>
        </a:p>
      </dgm:t>
    </dgm:pt>
    <dgm:pt modelId="{2840B009-E834-440E-8BC2-CDF7A12AA68A}" type="sibTrans" cxnId="{D8D37041-5EAD-4CA9-9899-AC0E60676452}">
      <dgm:prSet/>
      <dgm:spPr/>
      <dgm:t>
        <a:bodyPr/>
        <a:lstStyle/>
        <a:p>
          <a:endParaRPr lang="ru-RU"/>
        </a:p>
      </dgm:t>
    </dgm:pt>
    <dgm:pt modelId="{F9B8954E-3759-4BD1-85F3-A74935ED0911}">
      <dgm:prSet/>
      <dgm:spPr/>
      <dgm:t>
        <a:bodyPr/>
        <a:lstStyle/>
        <a:p>
          <a:r>
            <a:rPr lang="ru-RU" dirty="0" smtClean="0"/>
            <a:t>6. Рефлексия </a:t>
          </a:r>
          <a:endParaRPr lang="ru-RU" dirty="0"/>
        </a:p>
      </dgm:t>
    </dgm:pt>
    <dgm:pt modelId="{456C8060-F94B-466C-A0D3-11803B3C0FFC}" type="parTrans" cxnId="{0EDD0370-BE01-4AB7-BEC0-32AF60135F09}">
      <dgm:prSet/>
      <dgm:spPr/>
      <dgm:t>
        <a:bodyPr/>
        <a:lstStyle/>
        <a:p>
          <a:endParaRPr lang="ru-RU"/>
        </a:p>
      </dgm:t>
    </dgm:pt>
    <dgm:pt modelId="{56F0DB7C-560A-48CF-AD4B-11A347915952}" type="sibTrans" cxnId="{0EDD0370-BE01-4AB7-BEC0-32AF60135F09}">
      <dgm:prSet/>
      <dgm:spPr/>
      <dgm:t>
        <a:bodyPr/>
        <a:lstStyle/>
        <a:p>
          <a:endParaRPr lang="ru-RU"/>
        </a:p>
      </dgm:t>
    </dgm:pt>
    <dgm:pt modelId="{EDBE737D-2559-4DE1-917A-B3C5F8ACEC50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/>
            <a:t>4.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dirty="0" smtClean="0"/>
            <a:t>Поиск выхода из затруднения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dirty="0"/>
        </a:p>
      </dgm:t>
    </dgm:pt>
    <dgm:pt modelId="{FB3498D5-A1C1-453B-9324-BEE37FCCFAD9}" type="parTrans" cxnId="{5C6227E3-7A7F-4E33-8C04-34DA7294BFC3}">
      <dgm:prSet/>
      <dgm:spPr/>
      <dgm:t>
        <a:bodyPr/>
        <a:lstStyle/>
        <a:p>
          <a:endParaRPr lang="ru-RU"/>
        </a:p>
      </dgm:t>
    </dgm:pt>
    <dgm:pt modelId="{9191FB16-6872-48E1-BD63-6CE6CCE31ADF}" type="sibTrans" cxnId="{5C6227E3-7A7F-4E33-8C04-34DA7294BFC3}">
      <dgm:prSet/>
      <dgm:spPr/>
      <dgm:t>
        <a:bodyPr/>
        <a:lstStyle/>
        <a:p>
          <a:endParaRPr lang="ru-RU"/>
        </a:p>
      </dgm:t>
    </dgm:pt>
    <dgm:pt modelId="{F147D089-C597-4A3F-9977-00F417D8E0D1}" type="pres">
      <dgm:prSet presAssocID="{A356EA29-D088-4055-BCF7-71D0E03300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5428339-B179-4489-92DB-CE9AC4BE0064}" type="pres">
      <dgm:prSet presAssocID="{5CC8BF04-F40E-4676-B91B-9AC7A600414A}" presName="hierRoot1" presStyleCnt="0"/>
      <dgm:spPr/>
    </dgm:pt>
    <dgm:pt modelId="{48502AD9-41DA-4BC3-A12C-2520002841F5}" type="pres">
      <dgm:prSet presAssocID="{5CC8BF04-F40E-4676-B91B-9AC7A600414A}" presName="composite" presStyleCnt="0"/>
      <dgm:spPr/>
    </dgm:pt>
    <dgm:pt modelId="{53A3CA9C-4A74-4947-BFAE-99FF36B38EB4}" type="pres">
      <dgm:prSet presAssocID="{5CC8BF04-F40E-4676-B91B-9AC7A600414A}" presName="background" presStyleLbl="node0" presStyleIdx="0" presStyleCnt="1"/>
      <dgm:spPr/>
    </dgm:pt>
    <dgm:pt modelId="{966E81BE-E684-4E82-AF0C-F008553F9CCF}" type="pres">
      <dgm:prSet presAssocID="{5CC8BF04-F40E-4676-B91B-9AC7A600414A}" presName="text" presStyleLbl="fgAcc0" presStyleIdx="0" presStyleCnt="1" custScaleX="227424" custScaleY="137435" custLinFactY="-54940" custLinFactNeighborX="-1768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7CF889-402B-4B02-867F-3EBC91A98D53}" type="pres">
      <dgm:prSet presAssocID="{5CC8BF04-F40E-4676-B91B-9AC7A600414A}" presName="hierChild2" presStyleCnt="0"/>
      <dgm:spPr/>
    </dgm:pt>
    <dgm:pt modelId="{380479BC-3290-476E-8590-8D95764ABB6D}" type="pres">
      <dgm:prSet presAssocID="{59A9C627-8528-46FF-B034-C38F23EF32EA}" presName="Name10" presStyleLbl="parChTrans1D2" presStyleIdx="0" presStyleCnt="3"/>
      <dgm:spPr/>
      <dgm:t>
        <a:bodyPr/>
        <a:lstStyle/>
        <a:p>
          <a:endParaRPr lang="ru-RU"/>
        </a:p>
      </dgm:t>
    </dgm:pt>
    <dgm:pt modelId="{1ACE9CB0-C8CA-47D9-AB12-F9F0ACEE7E8C}" type="pres">
      <dgm:prSet presAssocID="{7BA83508-3194-44BA-8A30-B7CE5A5DF3D4}" presName="hierRoot2" presStyleCnt="0"/>
      <dgm:spPr/>
    </dgm:pt>
    <dgm:pt modelId="{570C0938-AFFC-4BC3-A4B7-930A5BFC7946}" type="pres">
      <dgm:prSet presAssocID="{7BA83508-3194-44BA-8A30-B7CE5A5DF3D4}" presName="composite2" presStyleCnt="0"/>
      <dgm:spPr/>
    </dgm:pt>
    <dgm:pt modelId="{95EC760E-1C57-4B71-9C5D-C4392D816BA1}" type="pres">
      <dgm:prSet presAssocID="{7BA83508-3194-44BA-8A30-B7CE5A5DF3D4}" presName="background2" presStyleLbl="node2" presStyleIdx="0" presStyleCnt="3"/>
      <dgm:spPr/>
    </dgm:pt>
    <dgm:pt modelId="{CEFE5228-D3F9-44CB-BC9C-08C77BA75D12}" type="pres">
      <dgm:prSet presAssocID="{7BA83508-3194-44BA-8A30-B7CE5A5DF3D4}" presName="text2" presStyleLbl="fgAcc2" presStyleIdx="0" presStyleCnt="3" custScaleX="194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F6D218-0719-4E87-947A-D6500D6B5BB9}" type="pres">
      <dgm:prSet presAssocID="{7BA83508-3194-44BA-8A30-B7CE5A5DF3D4}" presName="hierChild3" presStyleCnt="0"/>
      <dgm:spPr/>
    </dgm:pt>
    <dgm:pt modelId="{F6D373BB-097A-4FE1-A8A3-BD09FD70BC43}" type="pres">
      <dgm:prSet presAssocID="{79A0832D-D10F-4C00-8C1D-6894A68275FA}" presName="Name17" presStyleLbl="parChTrans1D3" presStyleIdx="0" presStyleCnt="6"/>
      <dgm:spPr/>
      <dgm:t>
        <a:bodyPr/>
        <a:lstStyle/>
        <a:p>
          <a:endParaRPr lang="ru-RU"/>
        </a:p>
      </dgm:t>
    </dgm:pt>
    <dgm:pt modelId="{315FC8CD-879D-4524-9A82-7B7B28174818}" type="pres">
      <dgm:prSet presAssocID="{432C8ED1-63BC-4BE2-BD03-F14002335E72}" presName="hierRoot3" presStyleCnt="0"/>
      <dgm:spPr/>
    </dgm:pt>
    <dgm:pt modelId="{F749A3CE-AD0C-4425-A001-B15A13C1099B}" type="pres">
      <dgm:prSet presAssocID="{432C8ED1-63BC-4BE2-BD03-F14002335E72}" presName="composite3" presStyleCnt="0"/>
      <dgm:spPr/>
    </dgm:pt>
    <dgm:pt modelId="{7C4EFDFB-A353-4DC7-82E9-6620C9435FAC}" type="pres">
      <dgm:prSet presAssocID="{432C8ED1-63BC-4BE2-BD03-F14002335E72}" presName="background3" presStyleLbl="node3" presStyleIdx="0" presStyleCnt="6"/>
      <dgm:spPr/>
    </dgm:pt>
    <dgm:pt modelId="{76CC6534-ED8C-485D-B0DF-F5D9DCBCE2D2}" type="pres">
      <dgm:prSet presAssocID="{432C8ED1-63BC-4BE2-BD03-F14002335E72}" presName="text3" presStyleLbl="fgAcc3" presStyleIdx="0" presStyleCnt="6" custScaleY="2474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3D17DC-0482-498D-B12E-422D103A46F6}" type="pres">
      <dgm:prSet presAssocID="{432C8ED1-63BC-4BE2-BD03-F14002335E72}" presName="hierChild4" presStyleCnt="0"/>
      <dgm:spPr/>
    </dgm:pt>
    <dgm:pt modelId="{1E4995B3-EEA0-4293-85F2-48DCA9E6F285}" type="pres">
      <dgm:prSet presAssocID="{0481A05C-8499-4CAE-B5C9-C437F26AB9BB}" presName="Name17" presStyleLbl="parChTrans1D3" presStyleIdx="1" presStyleCnt="6"/>
      <dgm:spPr/>
      <dgm:t>
        <a:bodyPr/>
        <a:lstStyle/>
        <a:p>
          <a:endParaRPr lang="ru-RU"/>
        </a:p>
      </dgm:t>
    </dgm:pt>
    <dgm:pt modelId="{288C8FE7-A570-4106-962E-A8E79D454F55}" type="pres">
      <dgm:prSet presAssocID="{D6AEF748-3C57-451A-BAB4-75FBA19A8BDD}" presName="hierRoot3" presStyleCnt="0"/>
      <dgm:spPr/>
    </dgm:pt>
    <dgm:pt modelId="{CA60273B-3E4A-4CF9-9339-C2D330E09883}" type="pres">
      <dgm:prSet presAssocID="{D6AEF748-3C57-451A-BAB4-75FBA19A8BDD}" presName="composite3" presStyleCnt="0"/>
      <dgm:spPr/>
    </dgm:pt>
    <dgm:pt modelId="{24181B98-C92D-43BE-B6CC-955855E17EF7}" type="pres">
      <dgm:prSet presAssocID="{D6AEF748-3C57-451A-BAB4-75FBA19A8BDD}" presName="background3" presStyleLbl="node3" presStyleIdx="1" presStyleCnt="6"/>
      <dgm:spPr/>
    </dgm:pt>
    <dgm:pt modelId="{43592319-1AE5-4B75-9E13-2767D3BCF3C5}" type="pres">
      <dgm:prSet presAssocID="{D6AEF748-3C57-451A-BAB4-75FBA19A8BDD}" presName="text3" presStyleLbl="fgAcc3" presStyleIdx="1" presStyleCnt="6" custScaleX="136934" custScaleY="241302" custLinFactNeighborX="-644" custLinFactNeighborY="-18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4E90AE-DE47-4DE5-BE28-DC8CCFDBA0F0}" type="pres">
      <dgm:prSet presAssocID="{D6AEF748-3C57-451A-BAB4-75FBA19A8BDD}" presName="hierChild4" presStyleCnt="0"/>
      <dgm:spPr/>
    </dgm:pt>
    <dgm:pt modelId="{BCCE1235-CCD1-49BE-93A9-AD1DEC9C1932}" type="pres">
      <dgm:prSet presAssocID="{825550FE-8FDD-4232-BE69-6A8330FBD3B0}" presName="Name10" presStyleLbl="parChTrans1D2" presStyleIdx="1" presStyleCnt="3"/>
      <dgm:spPr/>
      <dgm:t>
        <a:bodyPr/>
        <a:lstStyle/>
        <a:p>
          <a:endParaRPr lang="ru-RU"/>
        </a:p>
      </dgm:t>
    </dgm:pt>
    <dgm:pt modelId="{D98C84CB-CD70-4150-8445-0770925A125A}" type="pres">
      <dgm:prSet presAssocID="{9C2F6049-1AB5-474B-AB79-C013AE489C86}" presName="hierRoot2" presStyleCnt="0"/>
      <dgm:spPr/>
    </dgm:pt>
    <dgm:pt modelId="{2A097A6B-0FAD-42C6-BD47-CC5693BB4BDE}" type="pres">
      <dgm:prSet presAssocID="{9C2F6049-1AB5-474B-AB79-C013AE489C86}" presName="composite2" presStyleCnt="0"/>
      <dgm:spPr/>
    </dgm:pt>
    <dgm:pt modelId="{08F4E152-ED5A-42FF-9484-75BF910EB6BC}" type="pres">
      <dgm:prSet presAssocID="{9C2F6049-1AB5-474B-AB79-C013AE489C86}" presName="background2" presStyleLbl="node2" presStyleIdx="1" presStyleCnt="3"/>
      <dgm:spPr/>
    </dgm:pt>
    <dgm:pt modelId="{C712405E-B655-4BC6-B127-9C88AC8E1403}" type="pres">
      <dgm:prSet presAssocID="{9C2F6049-1AB5-474B-AB79-C013AE489C86}" presName="text2" presStyleLbl="fgAcc2" presStyleIdx="1" presStyleCnt="3" custScaleX="287305" custScaleY="171937" custLinFactNeighborX="-23066" custLinFactNeighborY="83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5B107D-94B3-40FB-BBE4-EF1305E4E828}" type="pres">
      <dgm:prSet presAssocID="{9C2F6049-1AB5-474B-AB79-C013AE489C86}" presName="hierChild3" presStyleCnt="0"/>
      <dgm:spPr/>
    </dgm:pt>
    <dgm:pt modelId="{A57B1F98-FB3C-4E0E-B0DD-C2178BB661DE}" type="pres">
      <dgm:prSet presAssocID="{60772FC9-FDF9-455B-93A3-1394E24C4C5F}" presName="Name17" presStyleLbl="parChTrans1D3" presStyleIdx="2" presStyleCnt="6"/>
      <dgm:spPr/>
      <dgm:t>
        <a:bodyPr/>
        <a:lstStyle/>
        <a:p>
          <a:endParaRPr lang="ru-RU"/>
        </a:p>
      </dgm:t>
    </dgm:pt>
    <dgm:pt modelId="{B7FB929C-6E57-4CE6-B79B-BA394CEF2088}" type="pres">
      <dgm:prSet presAssocID="{C1B52D47-3C2F-4F3C-9027-E244CEF66F68}" presName="hierRoot3" presStyleCnt="0"/>
      <dgm:spPr/>
    </dgm:pt>
    <dgm:pt modelId="{9B6FAD32-174A-4A6A-B7B8-9A1B868B0DC5}" type="pres">
      <dgm:prSet presAssocID="{C1B52D47-3C2F-4F3C-9027-E244CEF66F68}" presName="composite3" presStyleCnt="0"/>
      <dgm:spPr/>
    </dgm:pt>
    <dgm:pt modelId="{B1B2F095-8EFF-4E09-A273-C7FF740C3C0C}" type="pres">
      <dgm:prSet presAssocID="{C1B52D47-3C2F-4F3C-9027-E244CEF66F68}" presName="background3" presStyleLbl="node3" presStyleIdx="2" presStyleCnt="6"/>
      <dgm:spPr/>
    </dgm:pt>
    <dgm:pt modelId="{9616223B-7B09-4BB8-BB30-17D01B50E529}" type="pres">
      <dgm:prSet presAssocID="{C1B52D47-3C2F-4F3C-9027-E244CEF66F68}" presName="text3" presStyleLbl="fgAcc3" presStyleIdx="2" presStyleCnt="6" custScaleY="241302" custLinFactNeighborX="939" custLinFactNeighborY="555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AE93CE-B75A-4261-B8C1-07C0899AB835}" type="pres">
      <dgm:prSet presAssocID="{C1B52D47-3C2F-4F3C-9027-E244CEF66F68}" presName="hierChild4" presStyleCnt="0"/>
      <dgm:spPr/>
    </dgm:pt>
    <dgm:pt modelId="{C42A2739-C85B-4B9E-954E-A284E526F143}" type="pres">
      <dgm:prSet presAssocID="{FB3498D5-A1C1-453B-9324-BEE37FCCFAD9}" presName="Name17" presStyleLbl="parChTrans1D3" presStyleIdx="3" presStyleCnt="6"/>
      <dgm:spPr/>
      <dgm:t>
        <a:bodyPr/>
        <a:lstStyle/>
        <a:p>
          <a:endParaRPr lang="ru-RU"/>
        </a:p>
      </dgm:t>
    </dgm:pt>
    <dgm:pt modelId="{9C44A360-A742-4243-B951-446BA5B28543}" type="pres">
      <dgm:prSet presAssocID="{EDBE737D-2559-4DE1-917A-B3C5F8ACEC50}" presName="hierRoot3" presStyleCnt="0"/>
      <dgm:spPr/>
    </dgm:pt>
    <dgm:pt modelId="{F1EA3E2B-8C4E-4365-BCBB-F9A414C55CE4}" type="pres">
      <dgm:prSet presAssocID="{EDBE737D-2559-4DE1-917A-B3C5F8ACEC50}" presName="composite3" presStyleCnt="0"/>
      <dgm:spPr/>
    </dgm:pt>
    <dgm:pt modelId="{BFF73B48-D5A0-4F67-B592-A6ECB50540C8}" type="pres">
      <dgm:prSet presAssocID="{EDBE737D-2559-4DE1-917A-B3C5F8ACEC50}" presName="background3" presStyleLbl="node3" presStyleIdx="3" presStyleCnt="6"/>
      <dgm:spPr/>
    </dgm:pt>
    <dgm:pt modelId="{97EC941F-88B6-413A-AC29-D679AD4382B2}" type="pres">
      <dgm:prSet presAssocID="{EDBE737D-2559-4DE1-917A-B3C5F8ACEC50}" presName="text3" presStyleLbl="fgAcc3" presStyleIdx="3" presStyleCnt="6" custScaleX="99844" custScaleY="241302" custLinFactNeighborX="11667" custLinFactNeighborY="665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05808A-7438-47C1-9A70-99042D1203B8}" type="pres">
      <dgm:prSet presAssocID="{EDBE737D-2559-4DE1-917A-B3C5F8ACEC50}" presName="hierChild4" presStyleCnt="0"/>
      <dgm:spPr/>
    </dgm:pt>
    <dgm:pt modelId="{6C81E268-F65C-4FB6-9B07-2701B7175C30}" type="pres">
      <dgm:prSet presAssocID="{16A2EFBE-022F-41F2-B3BE-C2A88D44758B}" presName="Name17" presStyleLbl="parChTrans1D3" presStyleIdx="4" presStyleCnt="6"/>
      <dgm:spPr/>
      <dgm:t>
        <a:bodyPr/>
        <a:lstStyle/>
        <a:p>
          <a:endParaRPr lang="ru-RU"/>
        </a:p>
      </dgm:t>
    </dgm:pt>
    <dgm:pt modelId="{F30CCBAA-B221-4712-9A34-CC4A40A3E297}" type="pres">
      <dgm:prSet presAssocID="{2356530F-E206-4287-94AD-74BBDCFAAD32}" presName="hierRoot3" presStyleCnt="0"/>
      <dgm:spPr/>
    </dgm:pt>
    <dgm:pt modelId="{5B95B3F4-4D46-4046-A325-9ABFAA78A71E}" type="pres">
      <dgm:prSet presAssocID="{2356530F-E206-4287-94AD-74BBDCFAAD32}" presName="composite3" presStyleCnt="0"/>
      <dgm:spPr/>
    </dgm:pt>
    <dgm:pt modelId="{168F14C2-0D7B-40EF-B6B1-62E359387E65}" type="pres">
      <dgm:prSet presAssocID="{2356530F-E206-4287-94AD-74BBDCFAAD32}" presName="background3" presStyleLbl="node3" presStyleIdx="4" presStyleCnt="6"/>
      <dgm:spPr/>
    </dgm:pt>
    <dgm:pt modelId="{F35D2148-C6DF-4ECA-B671-9378B96C5284}" type="pres">
      <dgm:prSet presAssocID="{2356530F-E206-4287-94AD-74BBDCFAAD32}" presName="text3" presStyleLbl="fgAcc3" presStyleIdx="4" presStyleCnt="6" custScaleX="119015" custScaleY="241302" custLinFactNeighborX="15554" custLinFactNeighborY="555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00A5C9-D1D9-4EF1-8AB0-49741D2160CD}" type="pres">
      <dgm:prSet presAssocID="{2356530F-E206-4287-94AD-74BBDCFAAD32}" presName="hierChild4" presStyleCnt="0"/>
      <dgm:spPr/>
    </dgm:pt>
    <dgm:pt modelId="{5ACAA1D7-8C7D-48B7-A544-C5F3F5FF55C6}" type="pres">
      <dgm:prSet presAssocID="{BD9A1E44-0438-42E0-81B9-ADB84A2D662B}" presName="Name10" presStyleLbl="parChTrans1D2" presStyleIdx="2" presStyleCnt="3"/>
      <dgm:spPr/>
      <dgm:t>
        <a:bodyPr/>
        <a:lstStyle/>
        <a:p>
          <a:endParaRPr lang="ru-RU"/>
        </a:p>
      </dgm:t>
    </dgm:pt>
    <dgm:pt modelId="{6C94FF61-1E6D-4F62-90B0-928229E581A6}" type="pres">
      <dgm:prSet presAssocID="{FAF3D52E-AFA8-4F44-AA35-87486B5D733E}" presName="hierRoot2" presStyleCnt="0"/>
      <dgm:spPr/>
    </dgm:pt>
    <dgm:pt modelId="{EC5EE364-FF2F-4C09-BC9F-2447D5CE8D4F}" type="pres">
      <dgm:prSet presAssocID="{FAF3D52E-AFA8-4F44-AA35-87486B5D733E}" presName="composite2" presStyleCnt="0"/>
      <dgm:spPr/>
    </dgm:pt>
    <dgm:pt modelId="{9308D630-B781-4182-83D6-F01A810F9816}" type="pres">
      <dgm:prSet presAssocID="{FAF3D52E-AFA8-4F44-AA35-87486B5D733E}" presName="background2" presStyleLbl="node2" presStyleIdx="2" presStyleCnt="3"/>
      <dgm:spPr/>
    </dgm:pt>
    <dgm:pt modelId="{D3037F20-18DE-4E5B-8ECF-B0F9D4ED2318}" type="pres">
      <dgm:prSet presAssocID="{FAF3D52E-AFA8-4F44-AA35-87486B5D733E}" presName="text2" presStyleLbl="fgAcc2" presStyleIdx="2" presStyleCnt="3" custScaleX="1987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D6FBAB-FB96-40BE-940C-FEE961D81BF7}" type="pres">
      <dgm:prSet presAssocID="{FAF3D52E-AFA8-4F44-AA35-87486B5D733E}" presName="hierChild3" presStyleCnt="0"/>
      <dgm:spPr/>
    </dgm:pt>
    <dgm:pt modelId="{F7ADCCCD-4431-4710-BFCB-6B6801586345}" type="pres">
      <dgm:prSet presAssocID="{456C8060-F94B-466C-A0D3-11803B3C0FFC}" presName="Name17" presStyleLbl="parChTrans1D3" presStyleIdx="5" presStyleCnt="6"/>
      <dgm:spPr/>
      <dgm:t>
        <a:bodyPr/>
        <a:lstStyle/>
        <a:p>
          <a:endParaRPr lang="ru-RU"/>
        </a:p>
      </dgm:t>
    </dgm:pt>
    <dgm:pt modelId="{EC3D2620-DD1A-4359-B561-E297E12EEC9F}" type="pres">
      <dgm:prSet presAssocID="{F9B8954E-3759-4BD1-85F3-A74935ED0911}" presName="hierRoot3" presStyleCnt="0"/>
      <dgm:spPr/>
    </dgm:pt>
    <dgm:pt modelId="{36221AB3-E279-4527-A10D-ECEEB708EA8B}" type="pres">
      <dgm:prSet presAssocID="{F9B8954E-3759-4BD1-85F3-A74935ED0911}" presName="composite3" presStyleCnt="0"/>
      <dgm:spPr/>
    </dgm:pt>
    <dgm:pt modelId="{AAF128F5-F280-4EAE-B891-121074DA9611}" type="pres">
      <dgm:prSet presAssocID="{F9B8954E-3759-4BD1-85F3-A74935ED0911}" presName="background3" presStyleLbl="node3" presStyleIdx="5" presStyleCnt="6"/>
      <dgm:spPr/>
    </dgm:pt>
    <dgm:pt modelId="{669FCC60-217A-4841-8ED2-30A89644405B}" type="pres">
      <dgm:prSet presAssocID="{F9B8954E-3759-4BD1-85F3-A74935ED0911}" presName="text3" presStyleLbl="fgAcc3" presStyleIdx="5" presStyleCnt="6" custScaleY="241302" custLinFactNeighborX="37878" custLinFactNeighborY="4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D7F9F9-CCB2-4EE5-8DE5-0F93116E9A82}" type="pres">
      <dgm:prSet presAssocID="{F9B8954E-3759-4BD1-85F3-A74935ED0911}" presName="hierChild4" presStyleCnt="0"/>
      <dgm:spPr/>
    </dgm:pt>
  </dgm:ptLst>
  <dgm:cxnLst>
    <dgm:cxn modelId="{1CDE6929-3031-431D-9F20-9AEAA17C033A}" type="presOf" srcId="{825550FE-8FDD-4232-BE69-6A8330FBD3B0}" destId="{BCCE1235-CCD1-49BE-93A9-AD1DEC9C1932}" srcOrd="0" destOrd="0" presId="urn:microsoft.com/office/officeart/2005/8/layout/hierarchy1"/>
    <dgm:cxn modelId="{52A520A9-75F6-40EB-A911-0513CA5CAC67}" type="presOf" srcId="{F9B8954E-3759-4BD1-85F3-A74935ED0911}" destId="{669FCC60-217A-4841-8ED2-30A89644405B}" srcOrd="0" destOrd="0" presId="urn:microsoft.com/office/officeart/2005/8/layout/hierarchy1"/>
    <dgm:cxn modelId="{A680ECD2-0D49-4F28-B2FE-AF823643E00B}" type="presOf" srcId="{79A0832D-D10F-4C00-8C1D-6894A68275FA}" destId="{F6D373BB-097A-4FE1-A8A3-BD09FD70BC43}" srcOrd="0" destOrd="0" presId="urn:microsoft.com/office/officeart/2005/8/layout/hierarchy1"/>
    <dgm:cxn modelId="{ABB4570E-828F-49F8-9260-67D7C5874913}" type="presOf" srcId="{456C8060-F94B-466C-A0D3-11803B3C0FFC}" destId="{F7ADCCCD-4431-4710-BFCB-6B6801586345}" srcOrd="0" destOrd="0" presId="urn:microsoft.com/office/officeart/2005/8/layout/hierarchy1"/>
    <dgm:cxn modelId="{FE498F71-D817-4600-8308-C42D269291D0}" type="presOf" srcId="{2356530F-E206-4287-94AD-74BBDCFAAD32}" destId="{F35D2148-C6DF-4ECA-B671-9378B96C5284}" srcOrd="0" destOrd="0" presId="urn:microsoft.com/office/officeart/2005/8/layout/hierarchy1"/>
    <dgm:cxn modelId="{75A314D0-0975-4178-9E9B-402137BEA092}" srcId="{7BA83508-3194-44BA-8A30-B7CE5A5DF3D4}" destId="{432C8ED1-63BC-4BE2-BD03-F14002335E72}" srcOrd="0" destOrd="0" parTransId="{79A0832D-D10F-4C00-8C1D-6894A68275FA}" sibTransId="{F4E69992-19D8-4516-831E-D7F2004AB213}"/>
    <dgm:cxn modelId="{91AC45C3-6D8E-467C-B265-CB1B27A16C9B}" type="presOf" srcId="{16A2EFBE-022F-41F2-B3BE-C2A88D44758B}" destId="{6C81E268-F65C-4FB6-9B07-2701B7175C30}" srcOrd="0" destOrd="0" presId="urn:microsoft.com/office/officeart/2005/8/layout/hierarchy1"/>
    <dgm:cxn modelId="{5584583A-DE33-44BD-BE97-CBB714562E75}" srcId="{9C2F6049-1AB5-474B-AB79-C013AE489C86}" destId="{C1B52D47-3C2F-4F3C-9027-E244CEF66F68}" srcOrd="0" destOrd="0" parTransId="{60772FC9-FDF9-455B-93A3-1394E24C4C5F}" sibTransId="{8B184D9B-B4E4-4D81-BA74-7B26ACA43D61}"/>
    <dgm:cxn modelId="{EF1D201C-E235-4BB0-8505-850C0E5AED1A}" type="presOf" srcId="{C1B52D47-3C2F-4F3C-9027-E244CEF66F68}" destId="{9616223B-7B09-4BB8-BB30-17D01B50E529}" srcOrd="0" destOrd="0" presId="urn:microsoft.com/office/officeart/2005/8/layout/hierarchy1"/>
    <dgm:cxn modelId="{D9DA1190-B4F6-4F87-9AB2-693234876419}" type="presOf" srcId="{EDBE737D-2559-4DE1-917A-B3C5F8ACEC50}" destId="{97EC941F-88B6-413A-AC29-D679AD4382B2}" srcOrd="0" destOrd="0" presId="urn:microsoft.com/office/officeart/2005/8/layout/hierarchy1"/>
    <dgm:cxn modelId="{D0285E98-D118-425F-85F8-6296AEB07D68}" srcId="{5CC8BF04-F40E-4676-B91B-9AC7A600414A}" destId="{7BA83508-3194-44BA-8A30-B7CE5A5DF3D4}" srcOrd="0" destOrd="0" parTransId="{59A9C627-8528-46FF-B034-C38F23EF32EA}" sibTransId="{6F596856-A195-4B72-8693-4D224AD59AEB}"/>
    <dgm:cxn modelId="{6490D252-35B5-4BCE-8FE4-840E1D4BD75E}" srcId="{5CC8BF04-F40E-4676-B91B-9AC7A600414A}" destId="{FAF3D52E-AFA8-4F44-AA35-87486B5D733E}" srcOrd="2" destOrd="0" parTransId="{BD9A1E44-0438-42E0-81B9-ADB84A2D662B}" sibTransId="{FFAFFBF8-09E3-416D-95CD-A8C368289678}"/>
    <dgm:cxn modelId="{54A6A44F-534E-4AF4-A7F2-1675E3FEA31B}" srcId="{A356EA29-D088-4055-BCF7-71D0E0330000}" destId="{5CC8BF04-F40E-4676-B91B-9AC7A600414A}" srcOrd="0" destOrd="0" parTransId="{35127F6C-25C6-4F15-8790-FB70EC984345}" sibTransId="{920E53C3-12EA-4D7D-A51A-CE9AD1CD0501}"/>
    <dgm:cxn modelId="{F2D4AA71-AF65-4C1B-8988-7EE00072667D}" type="presOf" srcId="{60772FC9-FDF9-455B-93A3-1394E24C4C5F}" destId="{A57B1F98-FB3C-4E0E-B0DD-C2178BB661DE}" srcOrd="0" destOrd="0" presId="urn:microsoft.com/office/officeart/2005/8/layout/hierarchy1"/>
    <dgm:cxn modelId="{0EDD0370-BE01-4AB7-BEC0-32AF60135F09}" srcId="{FAF3D52E-AFA8-4F44-AA35-87486B5D733E}" destId="{F9B8954E-3759-4BD1-85F3-A74935ED0911}" srcOrd="0" destOrd="0" parTransId="{456C8060-F94B-466C-A0D3-11803B3C0FFC}" sibTransId="{56F0DB7C-560A-48CF-AD4B-11A347915952}"/>
    <dgm:cxn modelId="{DB67178D-2F8E-4773-97FD-EF42D6F841E4}" type="presOf" srcId="{432C8ED1-63BC-4BE2-BD03-F14002335E72}" destId="{76CC6534-ED8C-485D-B0DF-F5D9DCBCE2D2}" srcOrd="0" destOrd="0" presId="urn:microsoft.com/office/officeart/2005/8/layout/hierarchy1"/>
    <dgm:cxn modelId="{755151EF-3D6A-4D56-9CDA-E36E5AB2D9CA}" type="presOf" srcId="{59A9C627-8528-46FF-B034-C38F23EF32EA}" destId="{380479BC-3290-476E-8590-8D95764ABB6D}" srcOrd="0" destOrd="0" presId="urn:microsoft.com/office/officeart/2005/8/layout/hierarchy1"/>
    <dgm:cxn modelId="{39A10E8F-A9D8-4EA5-A514-F8C26EC4E1D0}" type="presOf" srcId="{0481A05C-8499-4CAE-B5C9-C437F26AB9BB}" destId="{1E4995B3-EEA0-4293-85F2-48DCA9E6F285}" srcOrd="0" destOrd="0" presId="urn:microsoft.com/office/officeart/2005/8/layout/hierarchy1"/>
    <dgm:cxn modelId="{5536436E-BB0F-4105-87CC-843D663BE5A9}" type="presOf" srcId="{A356EA29-D088-4055-BCF7-71D0E0330000}" destId="{F147D089-C597-4A3F-9977-00F417D8E0D1}" srcOrd="0" destOrd="0" presId="urn:microsoft.com/office/officeart/2005/8/layout/hierarchy1"/>
    <dgm:cxn modelId="{CCCA0037-30B9-499C-A759-6CBDF1209B08}" type="presOf" srcId="{5CC8BF04-F40E-4676-B91B-9AC7A600414A}" destId="{966E81BE-E684-4E82-AF0C-F008553F9CCF}" srcOrd="0" destOrd="0" presId="urn:microsoft.com/office/officeart/2005/8/layout/hierarchy1"/>
    <dgm:cxn modelId="{FE027D0B-02DE-4EC7-ADFD-F13EF46C18E1}" type="presOf" srcId="{D6AEF748-3C57-451A-BAB4-75FBA19A8BDD}" destId="{43592319-1AE5-4B75-9E13-2767D3BCF3C5}" srcOrd="0" destOrd="0" presId="urn:microsoft.com/office/officeart/2005/8/layout/hierarchy1"/>
    <dgm:cxn modelId="{6562E613-2095-4823-A489-140123F70BC6}" type="presOf" srcId="{9C2F6049-1AB5-474B-AB79-C013AE489C86}" destId="{C712405E-B655-4BC6-B127-9C88AC8E1403}" srcOrd="0" destOrd="0" presId="urn:microsoft.com/office/officeart/2005/8/layout/hierarchy1"/>
    <dgm:cxn modelId="{6C899BCD-319E-4230-82CF-2EE567613CD7}" type="presOf" srcId="{7BA83508-3194-44BA-8A30-B7CE5A5DF3D4}" destId="{CEFE5228-D3F9-44CB-BC9C-08C77BA75D12}" srcOrd="0" destOrd="0" presId="urn:microsoft.com/office/officeart/2005/8/layout/hierarchy1"/>
    <dgm:cxn modelId="{E656205B-E9E4-492E-893C-3E2984D62BE9}" type="presOf" srcId="{FB3498D5-A1C1-453B-9324-BEE37FCCFAD9}" destId="{C42A2739-C85B-4B9E-954E-A284E526F143}" srcOrd="0" destOrd="0" presId="urn:microsoft.com/office/officeart/2005/8/layout/hierarchy1"/>
    <dgm:cxn modelId="{A6EF78F3-F5A0-453C-BCCC-775F6D7416D4}" type="presOf" srcId="{FAF3D52E-AFA8-4F44-AA35-87486B5D733E}" destId="{D3037F20-18DE-4E5B-8ECF-B0F9D4ED2318}" srcOrd="0" destOrd="0" presId="urn:microsoft.com/office/officeart/2005/8/layout/hierarchy1"/>
    <dgm:cxn modelId="{47881587-482B-41DD-B8F8-0EC478A53553}" srcId="{7BA83508-3194-44BA-8A30-B7CE5A5DF3D4}" destId="{D6AEF748-3C57-451A-BAB4-75FBA19A8BDD}" srcOrd="1" destOrd="0" parTransId="{0481A05C-8499-4CAE-B5C9-C437F26AB9BB}" sibTransId="{9981AD70-950A-4717-9C7D-1E986A9BC43E}"/>
    <dgm:cxn modelId="{E7188714-B46B-4816-A989-B89D20626B13}" type="presOf" srcId="{BD9A1E44-0438-42E0-81B9-ADB84A2D662B}" destId="{5ACAA1D7-8C7D-48B7-A544-C5F3F5FF55C6}" srcOrd="0" destOrd="0" presId="urn:microsoft.com/office/officeart/2005/8/layout/hierarchy1"/>
    <dgm:cxn modelId="{C7A509F6-7D71-4810-8AB4-40592B888078}" srcId="{5CC8BF04-F40E-4676-B91B-9AC7A600414A}" destId="{9C2F6049-1AB5-474B-AB79-C013AE489C86}" srcOrd="1" destOrd="0" parTransId="{825550FE-8FDD-4232-BE69-6A8330FBD3B0}" sibTransId="{60C802E5-A194-4CC3-9C4A-9F3BAD2B35ED}"/>
    <dgm:cxn modelId="{5C6227E3-7A7F-4E33-8C04-34DA7294BFC3}" srcId="{9C2F6049-1AB5-474B-AB79-C013AE489C86}" destId="{EDBE737D-2559-4DE1-917A-B3C5F8ACEC50}" srcOrd="1" destOrd="0" parTransId="{FB3498D5-A1C1-453B-9324-BEE37FCCFAD9}" sibTransId="{9191FB16-6872-48E1-BD63-6CE6CCE31ADF}"/>
    <dgm:cxn modelId="{D8D37041-5EAD-4CA9-9899-AC0E60676452}" srcId="{9C2F6049-1AB5-474B-AB79-C013AE489C86}" destId="{2356530F-E206-4287-94AD-74BBDCFAAD32}" srcOrd="2" destOrd="0" parTransId="{16A2EFBE-022F-41F2-B3BE-C2A88D44758B}" sibTransId="{2840B009-E834-440E-8BC2-CDF7A12AA68A}"/>
    <dgm:cxn modelId="{02273715-4918-487E-99F7-ACA0644BCD05}" type="presParOf" srcId="{F147D089-C597-4A3F-9977-00F417D8E0D1}" destId="{E5428339-B179-4489-92DB-CE9AC4BE0064}" srcOrd="0" destOrd="0" presId="urn:microsoft.com/office/officeart/2005/8/layout/hierarchy1"/>
    <dgm:cxn modelId="{CF1DDDB2-3B1A-4873-BF80-D6F9F725D3E6}" type="presParOf" srcId="{E5428339-B179-4489-92DB-CE9AC4BE0064}" destId="{48502AD9-41DA-4BC3-A12C-2520002841F5}" srcOrd="0" destOrd="0" presId="urn:microsoft.com/office/officeart/2005/8/layout/hierarchy1"/>
    <dgm:cxn modelId="{88A407B5-E123-4C4B-8857-DC5A0CE94406}" type="presParOf" srcId="{48502AD9-41DA-4BC3-A12C-2520002841F5}" destId="{53A3CA9C-4A74-4947-BFAE-99FF36B38EB4}" srcOrd="0" destOrd="0" presId="urn:microsoft.com/office/officeart/2005/8/layout/hierarchy1"/>
    <dgm:cxn modelId="{FC42276B-1736-43AF-B5B0-22A7FCDF5761}" type="presParOf" srcId="{48502AD9-41DA-4BC3-A12C-2520002841F5}" destId="{966E81BE-E684-4E82-AF0C-F008553F9CCF}" srcOrd="1" destOrd="0" presId="urn:microsoft.com/office/officeart/2005/8/layout/hierarchy1"/>
    <dgm:cxn modelId="{14A2D1F4-D04D-4AC8-AC72-03F8133433F3}" type="presParOf" srcId="{E5428339-B179-4489-92DB-CE9AC4BE0064}" destId="{CF7CF889-402B-4B02-867F-3EBC91A98D53}" srcOrd="1" destOrd="0" presId="urn:microsoft.com/office/officeart/2005/8/layout/hierarchy1"/>
    <dgm:cxn modelId="{075AD495-8730-4FCC-A1FC-7F12F45852B3}" type="presParOf" srcId="{CF7CF889-402B-4B02-867F-3EBC91A98D53}" destId="{380479BC-3290-476E-8590-8D95764ABB6D}" srcOrd="0" destOrd="0" presId="urn:microsoft.com/office/officeart/2005/8/layout/hierarchy1"/>
    <dgm:cxn modelId="{EE426539-D2FC-4453-8809-3ADD94C4C1E3}" type="presParOf" srcId="{CF7CF889-402B-4B02-867F-3EBC91A98D53}" destId="{1ACE9CB0-C8CA-47D9-AB12-F9F0ACEE7E8C}" srcOrd="1" destOrd="0" presId="urn:microsoft.com/office/officeart/2005/8/layout/hierarchy1"/>
    <dgm:cxn modelId="{C24457C4-7316-4912-AB2C-A64BA4A3B2A0}" type="presParOf" srcId="{1ACE9CB0-C8CA-47D9-AB12-F9F0ACEE7E8C}" destId="{570C0938-AFFC-4BC3-A4B7-930A5BFC7946}" srcOrd="0" destOrd="0" presId="urn:microsoft.com/office/officeart/2005/8/layout/hierarchy1"/>
    <dgm:cxn modelId="{E4F50BCD-EC0C-496D-AD27-0DD3336AFC26}" type="presParOf" srcId="{570C0938-AFFC-4BC3-A4B7-930A5BFC7946}" destId="{95EC760E-1C57-4B71-9C5D-C4392D816BA1}" srcOrd="0" destOrd="0" presId="urn:microsoft.com/office/officeart/2005/8/layout/hierarchy1"/>
    <dgm:cxn modelId="{469C4E37-99B3-4111-9C54-64167CF9D58B}" type="presParOf" srcId="{570C0938-AFFC-4BC3-A4B7-930A5BFC7946}" destId="{CEFE5228-D3F9-44CB-BC9C-08C77BA75D12}" srcOrd="1" destOrd="0" presId="urn:microsoft.com/office/officeart/2005/8/layout/hierarchy1"/>
    <dgm:cxn modelId="{84803870-FAC4-4DCE-977E-1A9556389088}" type="presParOf" srcId="{1ACE9CB0-C8CA-47D9-AB12-F9F0ACEE7E8C}" destId="{76F6D218-0719-4E87-947A-D6500D6B5BB9}" srcOrd="1" destOrd="0" presId="urn:microsoft.com/office/officeart/2005/8/layout/hierarchy1"/>
    <dgm:cxn modelId="{BFA00435-D2D7-4731-9755-BB95432924D2}" type="presParOf" srcId="{76F6D218-0719-4E87-947A-D6500D6B5BB9}" destId="{F6D373BB-097A-4FE1-A8A3-BD09FD70BC43}" srcOrd="0" destOrd="0" presId="urn:microsoft.com/office/officeart/2005/8/layout/hierarchy1"/>
    <dgm:cxn modelId="{BDF85936-1F1A-4660-88AF-272C4B4D201A}" type="presParOf" srcId="{76F6D218-0719-4E87-947A-D6500D6B5BB9}" destId="{315FC8CD-879D-4524-9A82-7B7B28174818}" srcOrd="1" destOrd="0" presId="urn:microsoft.com/office/officeart/2005/8/layout/hierarchy1"/>
    <dgm:cxn modelId="{DA8AA659-89E3-4B15-AAFB-D91F7460AA36}" type="presParOf" srcId="{315FC8CD-879D-4524-9A82-7B7B28174818}" destId="{F749A3CE-AD0C-4425-A001-B15A13C1099B}" srcOrd="0" destOrd="0" presId="urn:microsoft.com/office/officeart/2005/8/layout/hierarchy1"/>
    <dgm:cxn modelId="{5E3F8D61-2EAA-4FF4-B2E7-6D876EB79E50}" type="presParOf" srcId="{F749A3CE-AD0C-4425-A001-B15A13C1099B}" destId="{7C4EFDFB-A353-4DC7-82E9-6620C9435FAC}" srcOrd="0" destOrd="0" presId="urn:microsoft.com/office/officeart/2005/8/layout/hierarchy1"/>
    <dgm:cxn modelId="{68EE6B22-F654-402E-80CE-E4DC826BB11E}" type="presParOf" srcId="{F749A3CE-AD0C-4425-A001-B15A13C1099B}" destId="{76CC6534-ED8C-485D-B0DF-F5D9DCBCE2D2}" srcOrd="1" destOrd="0" presId="urn:microsoft.com/office/officeart/2005/8/layout/hierarchy1"/>
    <dgm:cxn modelId="{9749F444-1927-4676-A230-58DA27D548AB}" type="presParOf" srcId="{315FC8CD-879D-4524-9A82-7B7B28174818}" destId="{2E3D17DC-0482-498D-B12E-422D103A46F6}" srcOrd="1" destOrd="0" presId="urn:microsoft.com/office/officeart/2005/8/layout/hierarchy1"/>
    <dgm:cxn modelId="{96D58AF9-2ABC-4B9F-8B13-F68CCE3D9E2E}" type="presParOf" srcId="{76F6D218-0719-4E87-947A-D6500D6B5BB9}" destId="{1E4995B3-EEA0-4293-85F2-48DCA9E6F285}" srcOrd="2" destOrd="0" presId="urn:microsoft.com/office/officeart/2005/8/layout/hierarchy1"/>
    <dgm:cxn modelId="{FFC3C18D-D2BD-4082-A57A-5C0854FDDBCC}" type="presParOf" srcId="{76F6D218-0719-4E87-947A-D6500D6B5BB9}" destId="{288C8FE7-A570-4106-962E-A8E79D454F55}" srcOrd="3" destOrd="0" presId="urn:microsoft.com/office/officeart/2005/8/layout/hierarchy1"/>
    <dgm:cxn modelId="{CCB546F8-C82F-4E57-8615-7A4F606F7065}" type="presParOf" srcId="{288C8FE7-A570-4106-962E-A8E79D454F55}" destId="{CA60273B-3E4A-4CF9-9339-C2D330E09883}" srcOrd="0" destOrd="0" presId="urn:microsoft.com/office/officeart/2005/8/layout/hierarchy1"/>
    <dgm:cxn modelId="{3EC369F1-EAC3-434C-ADFB-BC41DE1DF577}" type="presParOf" srcId="{CA60273B-3E4A-4CF9-9339-C2D330E09883}" destId="{24181B98-C92D-43BE-B6CC-955855E17EF7}" srcOrd="0" destOrd="0" presId="urn:microsoft.com/office/officeart/2005/8/layout/hierarchy1"/>
    <dgm:cxn modelId="{1FA5E14B-9370-4B1A-9E40-113543EFAF9E}" type="presParOf" srcId="{CA60273B-3E4A-4CF9-9339-C2D330E09883}" destId="{43592319-1AE5-4B75-9E13-2767D3BCF3C5}" srcOrd="1" destOrd="0" presId="urn:microsoft.com/office/officeart/2005/8/layout/hierarchy1"/>
    <dgm:cxn modelId="{96EC21CF-F3A0-42CD-A909-502B436BCFE7}" type="presParOf" srcId="{288C8FE7-A570-4106-962E-A8E79D454F55}" destId="{8A4E90AE-DE47-4DE5-BE28-DC8CCFDBA0F0}" srcOrd="1" destOrd="0" presId="urn:microsoft.com/office/officeart/2005/8/layout/hierarchy1"/>
    <dgm:cxn modelId="{1CFD0C83-065B-4CEF-AD3E-2B2991E48003}" type="presParOf" srcId="{CF7CF889-402B-4B02-867F-3EBC91A98D53}" destId="{BCCE1235-CCD1-49BE-93A9-AD1DEC9C1932}" srcOrd="2" destOrd="0" presId="urn:microsoft.com/office/officeart/2005/8/layout/hierarchy1"/>
    <dgm:cxn modelId="{F259C612-8E37-42E9-9674-7376D2CFECC0}" type="presParOf" srcId="{CF7CF889-402B-4B02-867F-3EBC91A98D53}" destId="{D98C84CB-CD70-4150-8445-0770925A125A}" srcOrd="3" destOrd="0" presId="urn:microsoft.com/office/officeart/2005/8/layout/hierarchy1"/>
    <dgm:cxn modelId="{487114BE-D223-443F-94F7-AB589430DB86}" type="presParOf" srcId="{D98C84CB-CD70-4150-8445-0770925A125A}" destId="{2A097A6B-0FAD-42C6-BD47-CC5693BB4BDE}" srcOrd="0" destOrd="0" presId="urn:microsoft.com/office/officeart/2005/8/layout/hierarchy1"/>
    <dgm:cxn modelId="{630616E4-0721-455B-97B0-139CC716051B}" type="presParOf" srcId="{2A097A6B-0FAD-42C6-BD47-CC5693BB4BDE}" destId="{08F4E152-ED5A-42FF-9484-75BF910EB6BC}" srcOrd="0" destOrd="0" presId="urn:microsoft.com/office/officeart/2005/8/layout/hierarchy1"/>
    <dgm:cxn modelId="{8173D7AA-1AFF-46DC-B3EE-9757DBD9C4DA}" type="presParOf" srcId="{2A097A6B-0FAD-42C6-BD47-CC5693BB4BDE}" destId="{C712405E-B655-4BC6-B127-9C88AC8E1403}" srcOrd="1" destOrd="0" presId="urn:microsoft.com/office/officeart/2005/8/layout/hierarchy1"/>
    <dgm:cxn modelId="{9D372016-44E4-4057-84F3-857560622E43}" type="presParOf" srcId="{D98C84CB-CD70-4150-8445-0770925A125A}" destId="{D55B107D-94B3-40FB-BBE4-EF1305E4E828}" srcOrd="1" destOrd="0" presId="urn:microsoft.com/office/officeart/2005/8/layout/hierarchy1"/>
    <dgm:cxn modelId="{29BDF211-71ED-46DA-A355-B47D80F93631}" type="presParOf" srcId="{D55B107D-94B3-40FB-BBE4-EF1305E4E828}" destId="{A57B1F98-FB3C-4E0E-B0DD-C2178BB661DE}" srcOrd="0" destOrd="0" presId="urn:microsoft.com/office/officeart/2005/8/layout/hierarchy1"/>
    <dgm:cxn modelId="{62F5D93B-72D5-49FA-B271-0248E7D2B739}" type="presParOf" srcId="{D55B107D-94B3-40FB-BBE4-EF1305E4E828}" destId="{B7FB929C-6E57-4CE6-B79B-BA394CEF2088}" srcOrd="1" destOrd="0" presId="urn:microsoft.com/office/officeart/2005/8/layout/hierarchy1"/>
    <dgm:cxn modelId="{5927F498-A295-4F45-9BA9-E312FCFE213A}" type="presParOf" srcId="{B7FB929C-6E57-4CE6-B79B-BA394CEF2088}" destId="{9B6FAD32-174A-4A6A-B7B8-9A1B868B0DC5}" srcOrd="0" destOrd="0" presId="urn:microsoft.com/office/officeart/2005/8/layout/hierarchy1"/>
    <dgm:cxn modelId="{A43025FD-A8A3-4664-AAEA-5D588A5AEBA1}" type="presParOf" srcId="{9B6FAD32-174A-4A6A-B7B8-9A1B868B0DC5}" destId="{B1B2F095-8EFF-4E09-A273-C7FF740C3C0C}" srcOrd="0" destOrd="0" presId="urn:microsoft.com/office/officeart/2005/8/layout/hierarchy1"/>
    <dgm:cxn modelId="{3246AD4B-4F12-4639-B661-D7A9505335C2}" type="presParOf" srcId="{9B6FAD32-174A-4A6A-B7B8-9A1B868B0DC5}" destId="{9616223B-7B09-4BB8-BB30-17D01B50E529}" srcOrd="1" destOrd="0" presId="urn:microsoft.com/office/officeart/2005/8/layout/hierarchy1"/>
    <dgm:cxn modelId="{8E631FA9-EAD6-4C66-9604-4B863D641FCF}" type="presParOf" srcId="{B7FB929C-6E57-4CE6-B79B-BA394CEF2088}" destId="{80AE93CE-B75A-4261-B8C1-07C0899AB835}" srcOrd="1" destOrd="0" presId="urn:microsoft.com/office/officeart/2005/8/layout/hierarchy1"/>
    <dgm:cxn modelId="{7718ABF0-2E4A-48F1-80C9-B22E5C1EB3F4}" type="presParOf" srcId="{D55B107D-94B3-40FB-BBE4-EF1305E4E828}" destId="{C42A2739-C85B-4B9E-954E-A284E526F143}" srcOrd="2" destOrd="0" presId="urn:microsoft.com/office/officeart/2005/8/layout/hierarchy1"/>
    <dgm:cxn modelId="{603FE2E4-E12F-44AC-A9DF-6D5E6DF22002}" type="presParOf" srcId="{D55B107D-94B3-40FB-BBE4-EF1305E4E828}" destId="{9C44A360-A742-4243-B951-446BA5B28543}" srcOrd="3" destOrd="0" presId="urn:microsoft.com/office/officeart/2005/8/layout/hierarchy1"/>
    <dgm:cxn modelId="{B086705C-C25C-4A5F-AFE2-A2F625448FB5}" type="presParOf" srcId="{9C44A360-A742-4243-B951-446BA5B28543}" destId="{F1EA3E2B-8C4E-4365-BCBB-F9A414C55CE4}" srcOrd="0" destOrd="0" presId="urn:microsoft.com/office/officeart/2005/8/layout/hierarchy1"/>
    <dgm:cxn modelId="{F928BA4D-01C5-4412-A84E-CF37AED5A465}" type="presParOf" srcId="{F1EA3E2B-8C4E-4365-BCBB-F9A414C55CE4}" destId="{BFF73B48-D5A0-4F67-B592-A6ECB50540C8}" srcOrd="0" destOrd="0" presId="urn:microsoft.com/office/officeart/2005/8/layout/hierarchy1"/>
    <dgm:cxn modelId="{35A14317-386F-4033-8C4F-7CE1C65F0E02}" type="presParOf" srcId="{F1EA3E2B-8C4E-4365-BCBB-F9A414C55CE4}" destId="{97EC941F-88B6-413A-AC29-D679AD4382B2}" srcOrd="1" destOrd="0" presId="urn:microsoft.com/office/officeart/2005/8/layout/hierarchy1"/>
    <dgm:cxn modelId="{8A91C9A6-E117-4F1D-94A0-27FF9CB43B64}" type="presParOf" srcId="{9C44A360-A742-4243-B951-446BA5B28543}" destId="{1405808A-7438-47C1-9A70-99042D1203B8}" srcOrd="1" destOrd="0" presId="urn:microsoft.com/office/officeart/2005/8/layout/hierarchy1"/>
    <dgm:cxn modelId="{D8CDDE70-AADE-4EAD-9B52-5AE5DEE2948A}" type="presParOf" srcId="{D55B107D-94B3-40FB-BBE4-EF1305E4E828}" destId="{6C81E268-F65C-4FB6-9B07-2701B7175C30}" srcOrd="4" destOrd="0" presId="urn:microsoft.com/office/officeart/2005/8/layout/hierarchy1"/>
    <dgm:cxn modelId="{83568E22-CDDA-4E83-BED6-1C95C816EEA5}" type="presParOf" srcId="{D55B107D-94B3-40FB-BBE4-EF1305E4E828}" destId="{F30CCBAA-B221-4712-9A34-CC4A40A3E297}" srcOrd="5" destOrd="0" presId="urn:microsoft.com/office/officeart/2005/8/layout/hierarchy1"/>
    <dgm:cxn modelId="{5C9180FA-F981-4F39-A83A-5156898EF803}" type="presParOf" srcId="{F30CCBAA-B221-4712-9A34-CC4A40A3E297}" destId="{5B95B3F4-4D46-4046-A325-9ABFAA78A71E}" srcOrd="0" destOrd="0" presId="urn:microsoft.com/office/officeart/2005/8/layout/hierarchy1"/>
    <dgm:cxn modelId="{3D91C45D-93A2-4556-812A-B0BD148D0510}" type="presParOf" srcId="{5B95B3F4-4D46-4046-A325-9ABFAA78A71E}" destId="{168F14C2-0D7B-40EF-B6B1-62E359387E65}" srcOrd="0" destOrd="0" presId="urn:microsoft.com/office/officeart/2005/8/layout/hierarchy1"/>
    <dgm:cxn modelId="{1A4CC5D4-BE23-4213-BEBB-84B7A0E79690}" type="presParOf" srcId="{5B95B3F4-4D46-4046-A325-9ABFAA78A71E}" destId="{F35D2148-C6DF-4ECA-B671-9378B96C5284}" srcOrd="1" destOrd="0" presId="urn:microsoft.com/office/officeart/2005/8/layout/hierarchy1"/>
    <dgm:cxn modelId="{618AF6D6-3EEA-47FF-B09A-3B3D50E90191}" type="presParOf" srcId="{F30CCBAA-B221-4712-9A34-CC4A40A3E297}" destId="{C900A5C9-D1D9-4EF1-8AB0-49741D2160CD}" srcOrd="1" destOrd="0" presId="urn:microsoft.com/office/officeart/2005/8/layout/hierarchy1"/>
    <dgm:cxn modelId="{187B9EE5-24A1-49FB-9CBC-14A9148C48C6}" type="presParOf" srcId="{CF7CF889-402B-4B02-867F-3EBC91A98D53}" destId="{5ACAA1D7-8C7D-48B7-A544-C5F3F5FF55C6}" srcOrd="4" destOrd="0" presId="urn:microsoft.com/office/officeart/2005/8/layout/hierarchy1"/>
    <dgm:cxn modelId="{667C109D-6919-4044-89E0-28B5CAB6A31A}" type="presParOf" srcId="{CF7CF889-402B-4B02-867F-3EBC91A98D53}" destId="{6C94FF61-1E6D-4F62-90B0-928229E581A6}" srcOrd="5" destOrd="0" presId="urn:microsoft.com/office/officeart/2005/8/layout/hierarchy1"/>
    <dgm:cxn modelId="{B2A4D2E1-13A0-4F71-926F-DDE539166ADF}" type="presParOf" srcId="{6C94FF61-1E6D-4F62-90B0-928229E581A6}" destId="{EC5EE364-FF2F-4C09-BC9F-2447D5CE8D4F}" srcOrd="0" destOrd="0" presId="urn:microsoft.com/office/officeart/2005/8/layout/hierarchy1"/>
    <dgm:cxn modelId="{A5799166-F05A-4F0A-9554-B637C6C10654}" type="presParOf" srcId="{EC5EE364-FF2F-4C09-BC9F-2447D5CE8D4F}" destId="{9308D630-B781-4182-83D6-F01A810F9816}" srcOrd="0" destOrd="0" presId="urn:microsoft.com/office/officeart/2005/8/layout/hierarchy1"/>
    <dgm:cxn modelId="{D06870C8-F0A8-4B2C-BC1F-F694FC9703DB}" type="presParOf" srcId="{EC5EE364-FF2F-4C09-BC9F-2447D5CE8D4F}" destId="{D3037F20-18DE-4E5B-8ECF-B0F9D4ED2318}" srcOrd="1" destOrd="0" presId="urn:microsoft.com/office/officeart/2005/8/layout/hierarchy1"/>
    <dgm:cxn modelId="{14BBD0F8-8AD0-4CE3-9702-BE89622C4D8E}" type="presParOf" srcId="{6C94FF61-1E6D-4F62-90B0-928229E581A6}" destId="{ABD6FBAB-FB96-40BE-940C-FEE961D81BF7}" srcOrd="1" destOrd="0" presId="urn:microsoft.com/office/officeart/2005/8/layout/hierarchy1"/>
    <dgm:cxn modelId="{5C3311B0-0392-4880-BB12-2A488BFDB51A}" type="presParOf" srcId="{ABD6FBAB-FB96-40BE-940C-FEE961D81BF7}" destId="{F7ADCCCD-4431-4710-BFCB-6B6801586345}" srcOrd="0" destOrd="0" presId="urn:microsoft.com/office/officeart/2005/8/layout/hierarchy1"/>
    <dgm:cxn modelId="{B4939F3A-1B13-4742-A530-779AB490526C}" type="presParOf" srcId="{ABD6FBAB-FB96-40BE-940C-FEE961D81BF7}" destId="{EC3D2620-DD1A-4359-B561-E297E12EEC9F}" srcOrd="1" destOrd="0" presId="urn:microsoft.com/office/officeart/2005/8/layout/hierarchy1"/>
    <dgm:cxn modelId="{1DFDE3A2-7978-4499-BD08-67340B61E766}" type="presParOf" srcId="{EC3D2620-DD1A-4359-B561-E297E12EEC9F}" destId="{36221AB3-E279-4527-A10D-ECEEB708EA8B}" srcOrd="0" destOrd="0" presId="urn:microsoft.com/office/officeart/2005/8/layout/hierarchy1"/>
    <dgm:cxn modelId="{5C06EEFE-A4E8-458B-8FF5-ED79DD743DEA}" type="presParOf" srcId="{36221AB3-E279-4527-A10D-ECEEB708EA8B}" destId="{AAF128F5-F280-4EAE-B891-121074DA9611}" srcOrd="0" destOrd="0" presId="urn:microsoft.com/office/officeart/2005/8/layout/hierarchy1"/>
    <dgm:cxn modelId="{D59999F7-4B09-433E-AD4E-807D2E8AFB9E}" type="presParOf" srcId="{36221AB3-E279-4527-A10D-ECEEB708EA8B}" destId="{669FCC60-217A-4841-8ED2-30A89644405B}" srcOrd="1" destOrd="0" presId="urn:microsoft.com/office/officeart/2005/8/layout/hierarchy1"/>
    <dgm:cxn modelId="{69328F1E-0938-4EF4-A03A-384B0BA83364}" type="presParOf" srcId="{EC3D2620-DD1A-4359-B561-E297E12EEC9F}" destId="{CED7F9F9-CCB2-4EE5-8DE5-0F93116E9A8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C04CF3-7CA8-46BE-B803-1D77CF48CA50}">
      <dsp:nvSpPr>
        <dsp:cNvPr id="0" name=""/>
        <dsp:cNvSpPr/>
      </dsp:nvSpPr>
      <dsp:spPr>
        <a:xfrm>
          <a:off x="4168271" y="1918888"/>
          <a:ext cx="2958128" cy="7039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9687"/>
              </a:lnTo>
              <a:lnTo>
                <a:pt x="2958128" y="479687"/>
              </a:lnTo>
              <a:lnTo>
                <a:pt x="2958128" y="70390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0652C2-7DE8-4D8F-9E94-5244ADB91C62}">
      <dsp:nvSpPr>
        <dsp:cNvPr id="0" name=""/>
        <dsp:cNvSpPr/>
      </dsp:nvSpPr>
      <dsp:spPr>
        <a:xfrm>
          <a:off x="4122551" y="1918888"/>
          <a:ext cx="91440" cy="70390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390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A56CF-19A7-4F1A-A7D3-2E0032767348}">
      <dsp:nvSpPr>
        <dsp:cNvPr id="0" name=""/>
        <dsp:cNvSpPr/>
      </dsp:nvSpPr>
      <dsp:spPr>
        <a:xfrm>
          <a:off x="1210143" y="1918888"/>
          <a:ext cx="2958128" cy="703900"/>
        </a:xfrm>
        <a:custGeom>
          <a:avLst/>
          <a:gdLst/>
          <a:ahLst/>
          <a:cxnLst/>
          <a:rect l="0" t="0" r="0" b="0"/>
          <a:pathLst>
            <a:path>
              <a:moveTo>
                <a:pt x="2958128" y="0"/>
              </a:moveTo>
              <a:lnTo>
                <a:pt x="2958128" y="479687"/>
              </a:lnTo>
              <a:lnTo>
                <a:pt x="0" y="479687"/>
              </a:lnTo>
              <a:lnTo>
                <a:pt x="0" y="70390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714DF7-572F-40B3-BF3B-91B57DCA40D9}">
      <dsp:nvSpPr>
        <dsp:cNvPr id="0" name=""/>
        <dsp:cNvSpPr/>
      </dsp:nvSpPr>
      <dsp:spPr>
        <a:xfrm>
          <a:off x="116046" y="382006"/>
          <a:ext cx="8104451" cy="1536882"/>
        </a:xfrm>
        <a:prstGeom prst="roundRect">
          <a:avLst>
            <a:gd name="adj" fmla="val 10000"/>
          </a:avLst>
        </a:prstGeom>
        <a:solidFill>
          <a:schemeClr val="accent1">
            <a:alpha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3D2118-032C-409B-8487-7370B68F6757}">
      <dsp:nvSpPr>
        <dsp:cNvPr id="0" name=""/>
        <dsp:cNvSpPr/>
      </dsp:nvSpPr>
      <dsp:spPr>
        <a:xfrm>
          <a:off x="384966" y="637481"/>
          <a:ext cx="8104451" cy="15368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u="none" kern="1200" dirty="0" smtClean="0"/>
            <a:t>Вариативные формы, способы, методы и средства реализации Программы</a:t>
          </a:r>
          <a:endParaRPr lang="ru-RU" sz="2200" u="none" kern="1200" dirty="0"/>
        </a:p>
      </dsp:txBody>
      <dsp:txXfrm>
        <a:off x="429980" y="682495"/>
        <a:ext cx="8014423" cy="1446854"/>
      </dsp:txXfrm>
    </dsp:sp>
    <dsp:sp modelId="{FF3081CC-FD37-4A5F-9EB1-866D227F4C9C}">
      <dsp:nvSpPr>
        <dsp:cNvPr id="0" name=""/>
        <dsp:cNvSpPr/>
      </dsp:nvSpPr>
      <dsp:spPr>
        <a:xfrm>
          <a:off x="0" y="2622788"/>
          <a:ext cx="2420286" cy="1536882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5CE24C-DEA1-415A-AC76-1BB37F584A0B}">
      <dsp:nvSpPr>
        <dsp:cNvPr id="0" name=""/>
        <dsp:cNvSpPr/>
      </dsp:nvSpPr>
      <dsp:spPr>
        <a:xfrm>
          <a:off x="268920" y="2878263"/>
          <a:ext cx="2420286" cy="15368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Оздоровительная деятельность</a:t>
          </a:r>
          <a:endParaRPr lang="ru-RU" sz="2200" kern="1200" dirty="0"/>
        </a:p>
      </dsp:txBody>
      <dsp:txXfrm>
        <a:off x="313934" y="2923277"/>
        <a:ext cx="2330258" cy="1446854"/>
      </dsp:txXfrm>
    </dsp:sp>
    <dsp:sp modelId="{7E92EC4D-403A-43E8-AAF4-4AF9E7385AA4}">
      <dsp:nvSpPr>
        <dsp:cNvPr id="0" name=""/>
        <dsp:cNvSpPr/>
      </dsp:nvSpPr>
      <dsp:spPr>
        <a:xfrm>
          <a:off x="2958128" y="2622788"/>
          <a:ext cx="2420286" cy="1536882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4A7449-DA91-4766-B118-E5693A17F124}">
      <dsp:nvSpPr>
        <dsp:cNvPr id="0" name=""/>
        <dsp:cNvSpPr/>
      </dsp:nvSpPr>
      <dsp:spPr>
        <a:xfrm>
          <a:off x="3227048" y="2878263"/>
          <a:ext cx="2420286" cy="15368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Образовательная деятельность</a:t>
          </a:r>
          <a:endParaRPr lang="ru-RU" sz="2200" kern="1200" dirty="0"/>
        </a:p>
      </dsp:txBody>
      <dsp:txXfrm>
        <a:off x="3272062" y="2923277"/>
        <a:ext cx="2330258" cy="1446854"/>
      </dsp:txXfrm>
    </dsp:sp>
    <dsp:sp modelId="{0073C939-196E-40A9-9BD1-9BE78AD5A264}">
      <dsp:nvSpPr>
        <dsp:cNvPr id="0" name=""/>
        <dsp:cNvSpPr/>
      </dsp:nvSpPr>
      <dsp:spPr>
        <a:xfrm>
          <a:off x="5916256" y="2622788"/>
          <a:ext cx="2420286" cy="1536882"/>
        </a:xfrm>
        <a:prstGeom prst="roundRect">
          <a:avLst>
            <a:gd name="adj" fmla="val 10000"/>
          </a:avLst>
        </a:prstGeom>
        <a:solidFill>
          <a:schemeClr val="accent1">
            <a:alpha val="7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4775B8-D51A-4CDF-96E3-8E48A23BDA39}">
      <dsp:nvSpPr>
        <dsp:cNvPr id="0" name=""/>
        <dsp:cNvSpPr/>
      </dsp:nvSpPr>
      <dsp:spPr>
        <a:xfrm>
          <a:off x="6185177" y="2878263"/>
          <a:ext cx="2420286" cy="15368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Воспитательная направленность</a:t>
          </a:r>
          <a:endParaRPr lang="ru-RU" sz="2200" kern="1200" dirty="0"/>
        </a:p>
      </dsp:txBody>
      <dsp:txXfrm>
        <a:off x="6230191" y="2923277"/>
        <a:ext cx="2330258" cy="14468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B8206-A387-4B85-A536-4DF3D56CDE89}">
      <dsp:nvSpPr>
        <dsp:cNvPr id="0" name=""/>
        <dsp:cNvSpPr/>
      </dsp:nvSpPr>
      <dsp:spPr>
        <a:xfrm>
          <a:off x="968145" y="1321"/>
          <a:ext cx="3124120" cy="18744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Информационные</a:t>
          </a:r>
          <a:endParaRPr lang="ru-RU" sz="2900" kern="1200" dirty="0"/>
        </a:p>
      </dsp:txBody>
      <dsp:txXfrm>
        <a:off x="968145" y="1321"/>
        <a:ext cx="3124120" cy="1874472"/>
      </dsp:txXfrm>
    </dsp:sp>
    <dsp:sp modelId="{C7824656-3183-40E5-8FE0-2210AE7A7340}">
      <dsp:nvSpPr>
        <dsp:cNvPr id="0" name=""/>
        <dsp:cNvSpPr/>
      </dsp:nvSpPr>
      <dsp:spPr>
        <a:xfrm>
          <a:off x="4404678" y="1321"/>
          <a:ext cx="3124120" cy="18744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Организационные</a:t>
          </a:r>
        </a:p>
      </dsp:txBody>
      <dsp:txXfrm>
        <a:off x="4404678" y="1321"/>
        <a:ext cx="3124120" cy="1874472"/>
      </dsp:txXfrm>
    </dsp:sp>
    <dsp:sp modelId="{CB273F63-90E3-40BD-A63C-02EB87FA4604}">
      <dsp:nvSpPr>
        <dsp:cNvPr id="0" name=""/>
        <dsp:cNvSpPr/>
      </dsp:nvSpPr>
      <dsp:spPr>
        <a:xfrm>
          <a:off x="968145" y="2188206"/>
          <a:ext cx="3124120" cy="18744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Просветительские</a:t>
          </a:r>
          <a:endParaRPr lang="ru-RU" sz="2900" kern="1200" dirty="0"/>
        </a:p>
      </dsp:txBody>
      <dsp:txXfrm>
        <a:off x="968145" y="2188206"/>
        <a:ext cx="3124120" cy="1874472"/>
      </dsp:txXfrm>
    </dsp:sp>
    <dsp:sp modelId="{B28C3051-E187-4ED8-8ECE-F316D103A2B1}">
      <dsp:nvSpPr>
        <dsp:cNvPr id="0" name=""/>
        <dsp:cNvSpPr/>
      </dsp:nvSpPr>
      <dsp:spPr>
        <a:xfrm>
          <a:off x="4404678" y="2188206"/>
          <a:ext cx="3124120" cy="18744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Практико-ориентированные</a:t>
          </a:r>
          <a:endParaRPr lang="ru-RU" sz="2900" kern="1200" dirty="0"/>
        </a:p>
      </dsp:txBody>
      <dsp:txXfrm>
        <a:off x="4404678" y="2188206"/>
        <a:ext cx="3124120" cy="18744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ADCCCD-4431-4710-BFCB-6B6801586345}">
      <dsp:nvSpPr>
        <dsp:cNvPr id="0" name=""/>
        <dsp:cNvSpPr/>
      </dsp:nvSpPr>
      <dsp:spPr>
        <a:xfrm>
          <a:off x="7499237" y="2290302"/>
          <a:ext cx="389790" cy="302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078"/>
              </a:lnTo>
              <a:lnTo>
                <a:pt x="389790" y="207078"/>
              </a:lnTo>
              <a:lnTo>
                <a:pt x="389790" y="30241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CAA1D7-8C7D-48B7-A544-C5F3F5FF55C6}">
      <dsp:nvSpPr>
        <dsp:cNvPr id="0" name=""/>
        <dsp:cNvSpPr/>
      </dsp:nvSpPr>
      <dsp:spPr>
        <a:xfrm>
          <a:off x="4247447" y="789455"/>
          <a:ext cx="3251790" cy="847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057"/>
              </a:lnTo>
              <a:lnTo>
                <a:pt x="3251790" y="752057"/>
              </a:lnTo>
              <a:lnTo>
                <a:pt x="3251790" y="84738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1E268-F65C-4FB6-9B07-2701B7175C30}">
      <dsp:nvSpPr>
        <dsp:cNvPr id="0" name=""/>
        <dsp:cNvSpPr/>
      </dsp:nvSpPr>
      <dsp:spPr>
        <a:xfrm>
          <a:off x="4532289" y="2815114"/>
          <a:ext cx="1654372" cy="6077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381"/>
              </a:lnTo>
              <a:lnTo>
                <a:pt x="1654372" y="512381"/>
              </a:lnTo>
              <a:lnTo>
                <a:pt x="1654372" y="60771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2A2739-C85B-4B9E-954E-A284E526F143}">
      <dsp:nvSpPr>
        <dsp:cNvPr id="0" name=""/>
        <dsp:cNvSpPr/>
      </dsp:nvSpPr>
      <dsp:spPr>
        <a:xfrm>
          <a:off x="4532289" y="2815114"/>
          <a:ext cx="259587" cy="679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392"/>
              </a:lnTo>
              <a:lnTo>
                <a:pt x="259587" y="584392"/>
              </a:lnTo>
              <a:lnTo>
                <a:pt x="259587" y="679723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7B1F98-FB3C-4E0E-B0DD-C2178BB661DE}">
      <dsp:nvSpPr>
        <dsp:cNvPr id="0" name=""/>
        <dsp:cNvSpPr/>
      </dsp:nvSpPr>
      <dsp:spPr>
        <a:xfrm>
          <a:off x="3424532" y="2815114"/>
          <a:ext cx="1107757" cy="607712"/>
        </a:xfrm>
        <a:custGeom>
          <a:avLst/>
          <a:gdLst/>
          <a:ahLst/>
          <a:cxnLst/>
          <a:rect l="0" t="0" r="0" b="0"/>
          <a:pathLst>
            <a:path>
              <a:moveTo>
                <a:pt x="1107757" y="0"/>
              </a:moveTo>
              <a:lnTo>
                <a:pt x="1107757" y="512381"/>
              </a:lnTo>
              <a:lnTo>
                <a:pt x="0" y="512381"/>
              </a:lnTo>
              <a:lnTo>
                <a:pt x="0" y="60771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CE1235-CCD1-49BE-93A9-AD1DEC9C1932}">
      <dsp:nvSpPr>
        <dsp:cNvPr id="0" name=""/>
        <dsp:cNvSpPr/>
      </dsp:nvSpPr>
      <dsp:spPr>
        <a:xfrm>
          <a:off x="4247447" y="789455"/>
          <a:ext cx="284842" cy="9021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6790"/>
              </a:lnTo>
              <a:lnTo>
                <a:pt x="284842" y="806790"/>
              </a:lnTo>
              <a:lnTo>
                <a:pt x="284842" y="902122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4995B3-EEA0-4293-85F2-48DCA9E6F285}">
      <dsp:nvSpPr>
        <dsp:cNvPr id="0" name=""/>
        <dsp:cNvSpPr/>
      </dsp:nvSpPr>
      <dsp:spPr>
        <a:xfrm>
          <a:off x="1338207" y="2290302"/>
          <a:ext cx="622247" cy="287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696"/>
              </a:lnTo>
              <a:lnTo>
                <a:pt x="622247" y="191696"/>
              </a:lnTo>
              <a:lnTo>
                <a:pt x="622247" y="287028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373BB-097A-4FE1-A8A3-BD09FD70BC43}">
      <dsp:nvSpPr>
        <dsp:cNvPr id="0" name=""/>
        <dsp:cNvSpPr/>
      </dsp:nvSpPr>
      <dsp:spPr>
        <a:xfrm>
          <a:off x="519295" y="2290302"/>
          <a:ext cx="818912" cy="299287"/>
        </a:xfrm>
        <a:custGeom>
          <a:avLst/>
          <a:gdLst/>
          <a:ahLst/>
          <a:cxnLst/>
          <a:rect l="0" t="0" r="0" b="0"/>
          <a:pathLst>
            <a:path>
              <a:moveTo>
                <a:pt x="818912" y="0"/>
              </a:moveTo>
              <a:lnTo>
                <a:pt x="818912" y="203955"/>
              </a:lnTo>
              <a:lnTo>
                <a:pt x="0" y="203955"/>
              </a:lnTo>
              <a:lnTo>
                <a:pt x="0" y="299287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0479BC-3290-476E-8590-8D95764ABB6D}">
      <dsp:nvSpPr>
        <dsp:cNvPr id="0" name=""/>
        <dsp:cNvSpPr/>
      </dsp:nvSpPr>
      <dsp:spPr>
        <a:xfrm>
          <a:off x="1338207" y="789455"/>
          <a:ext cx="2909239" cy="847388"/>
        </a:xfrm>
        <a:custGeom>
          <a:avLst/>
          <a:gdLst/>
          <a:ahLst/>
          <a:cxnLst/>
          <a:rect l="0" t="0" r="0" b="0"/>
          <a:pathLst>
            <a:path>
              <a:moveTo>
                <a:pt x="2909239" y="0"/>
              </a:moveTo>
              <a:lnTo>
                <a:pt x="2909239" y="752057"/>
              </a:lnTo>
              <a:lnTo>
                <a:pt x="0" y="752057"/>
              </a:lnTo>
              <a:lnTo>
                <a:pt x="0" y="847388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A3CA9C-4A74-4947-BFAE-99FF36B38EB4}">
      <dsp:nvSpPr>
        <dsp:cNvPr id="0" name=""/>
        <dsp:cNvSpPr/>
      </dsp:nvSpPr>
      <dsp:spPr>
        <a:xfrm>
          <a:off x="3077273" y="-108623"/>
          <a:ext cx="2340346" cy="8980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6E81BE-E684-4E82-AF0C-F008553F9CCF}">
      <dsp:nvSpPr>
        <dsp:cNvPr id="0" name=""/>
        <dsp:cNvSpPr/>
      </dsp:nvSpPr>
      <dsp:spPr>
        <a:xfrm>
          <a:off x="3191614" y="0"/>
          <a:ext cx="2340346" cy="898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НОД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17918" y="26304"/>
        <a:ext cx="2287738" cy="845471"/>
      </dsp:txXfrm>
    </dsp:sp>
    <dsp:sp modelId="{95EC760E-1C57-4B71-9C5D-C4392D816BA1}">
      <dsp:nvSpPr>
        <dsp:cNvPr id="0" name=""/>
        <dsp:cNvSpPr/>
      </dsp:nvSpPr>
      <dsp:spPr>
        <a:xfrm>
          <a:off x="336955" y="1636844"/>
          <a:ext cx="2002503" cy="6534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FE5228-D3F9-44CB-BC9C-08C77BA75D12}">
      <dsp:nvSpPr>
        <dsp:cNvPr id="0" name=""/>
        <dsp:cNvSpPr/>
      </dsp:nvSpPr>
      <dsp:spPr>
        <a:xfrm>
          <a:off x="451296" y="1745468"/>
          <a:ext cx="2002503" cy="653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Вводная или мотивационная часть</a:t>
          </a:r>
          <a:r>
            <a:rPr lang="ru-RU" sz="1400" kern="1200" dirty="0" smtClean="0"/>
            <a:t> </a:t>
          </a:r>
          <a:endParaRPr lang="ru-RU" sz="1400" kern="1200" dirty="0"/>
        </a:p>
      </dsp:txBody>
      <dsp:txXfrm>
        <a:off x="470435" y="1764607"/>
        <a:ext cx="1964225" cy="615179"/>
      </dsp:txXfrm>
    </dsp:sp>
    <dsp:sp modelId="{7C4EFDFB-A353-4DC7-82E9-6620C9435FAC}">
      <dsp:nvSpPr>
        <dsp:cNvPr id="0" name=""/>
        <dsp:cNvSpPr/>
      </dsp:nvSpPr>
      <dsp:spPr>
        <a:xfrm>
          <a:off x="4761" y="2589589"/>
          <a:ext cx="1029067" cy="1616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CC6534-ED8C-485D-B0DF-F5D9DCBCE2D2}">
      <dsp:nvSpPr>
        <dsp:cNvPr id="0" name=""/>
        <dsp:cNvSpPr/>
      </dsp:nvSpPr>
      <dsp:spPr>
        <a:xfrm>
          <a:off x="119102" y="2698213"/>
          <a:ext cx="1029067" cy="1616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1.  Введение в ситуацию </a:t>
          </a:r>
          <a:endParaRPr lang="ru-RU" sz="1400" b="1" kern="1200" dirty="0"/>
        </a:p>
      </dsp:txBody>
      <dsp:txXfrm>
        <a:off x="149242" y="2728353"/>
        <a:ext cx="968787" cy="1556622"/>
      </dsp:txXfrm>
    </dsp:sp>
    <dsp:sp modelId="{24181B98-C92D-43BE-B6CC-955855E17EF7}">
      <dsp:nvSpPr>
        <dsp:cNvPr id="0" name=""/>
        <dsp:cNvSpPr/>
      </dsp:nvSpPr>
      <dsp:spPr>
        <a:xfrm>
          <a:off x="1255883" y="2577330"/>
          <a:ext cx="1409143" cy="15768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592319-1AE5-4B75-9E13-2767D3BCF3C5}">
      <dsp:nvSpPr>
        <dsp:cNvPr id="0" name=""/>
        <dsp:cNvSpPr/>
      </dsp:nvSpPr>
      <dsp:spPr>
        <a:xfrm>
          <a:off x="1370224" y="2685954"/>
          <a:ext cx="1409143" cy="15768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2. Актуализацию </a:t>
          </a:r>
          <a:endParaRPr lang="ru-RU" sz="1400" b="1" kern="1200" dirty="0"/>
        </a:p>
      </dsp:txBody>
      <dsp:txXfrm>
        <a:off x="1411496" y="2727226"/>
        <a:ext cx="1326599" cy="1494262"/>
      </dsp:txXfrm>
    </dsp:sp>
    <dsp:sp modelId="{08F4E152-ED5A-42FF-9484-75BF910EB6BC}">
      <dsp:nvSpPr>
        <dsp:cNvPr id="0" name=""/>
        <dsp:cNvSpPr/>
      </dsp:nvSpPr>
      <dsp:spPr>
        <a:xfrm>
          <a:off x="3054008" y="1691578"/>
          <a:ext cx="2956562" cy="11235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12405E-B655-4BC6-B127-9C88AC8E1403}">
      <dsp:nvSpPr>
        <dsp:cNvPr id="0" name=""/>
        <dsp:cNvSpPr/>
      </dsp:nvSpPr>
      <dsp:spPr>
        <a:xfrm>
          <a:off x="3168349" y="1800202"/>
          <a:ext cx="2956562" cy="11235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Основная часть или Операционно-деятельностный компонент </a:t>
          </a:r>
          <a:endParaRPr lang="ru-RU" sz="1400" kern="1200" dirty="0"/>
        </a:p>
      </dsp:txBody>
      <dsp:txXfrm>
        <a:off x="3201256" y="1833109"/>
        <a:ext cx="2890748" cy="1057721"/>
      </dsp:txXfrm>
    </dsp:sp>
    <dsp:sp modelId="{B1B2F095-8EFF-4E09-A273-C7FF740C3C0C}">
      <dsp:nvSpPr>
        <dsp:cNvPr id="0" name=""/>
        <dsp:cNvSpPr/>
      </dsp:nvSpPr>
      <dsp:spPr>
        <a:xfrm>
          <a:off x="2909998" y="3422826"/>
          <a:ext cx="1029067" cy="15768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16223B-7B09-4BB8-BB30-17D01B50E529}">
      <dsp:nvSpPr>
        <dsp:cNvPr id="0" name=""/>
        <dsp:cNvSpPr/>
      </dsp:nvSpPr>
      <dsp:spPr>
        <a:xfrm>
          <a:off x="3024339" y="3531450"/>
          <a:ext cx="1029067" cy="15768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3.  Затруднение в игровой ситуации </a:t>
          </a:r>
          <a:endParaRPr lang="ru-RU" sz="1200" b="1" kern="1200" dirty="0"/>
        </a:p>
      </dsp:txBody>
      <dsp:txXfrm>
        <a:off x="3054479" y="3561590"/>
        <a:ext cx="968787" cy="1516526"/>
      </dsp:txXfrm>
    </dsp:sp>
    <dsp:sp modelId="{BFF73B48-D5A0-4F67-B592-A6ECB50540C8}">
      <dsp:nvSpPr>
        <dsp:cNvPr id="0" name=""/>
        <dsp:cNvSpPr/>
      </dsp:nvSpPr>
      <dsp:spPr>
        <a:xfrm>
          <a:off x="4278145" y="3494837"/>
          <a:ext cx="1027462" cy="15768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EC941F-88B6-413A-AC29-D679AD4382B2}">
      <dsp:nvSpPr>
        <dsp:cNvPr id="0" name=""/>
        <dsp:cNvSpPr/>
      </dsp:nvSpPr>
      <dsp:spPr>
        <a:xfrm>
          <a:off x="4392486" y="3603461"/>
          <a:ext cx="1027462" cy="15768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/>
            <a:t>4.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b="1" kern="1200" dirty="0" smtClean="0"/>
            <a:t>Поиск выхода из затруднения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4422579" y="3633554"/>
        <a:ext cx="967276" cy="1516620"/>
      </dsp:txXfrm>
    </dsp:sp>
    <dsp:sp modelId="{168F14C2-0D7B-40EF-B6B1-62E359387E65}">
      <dsp:nvSpPr>
        <dsp:cNvPr id="0" name=""/>
        <dsp:cNvSpPr/>
      </dsp:nvSpPr>
      <dsp:spPr>
        <a:xfrm>
          <a:off x="5574289" y="3422826"/>
          <a:ext cx="1224744" cy="15768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5D2148-C6DF-4ECA-B671-9378B96C5284}">
      <dsp:nvSpPr>
        <dsp:cNvPr id="0" name=""/>
        <dsp:cNvSpPr/>
      </dsp:nvSpPr>
      <dsp:spPr>
        <a:xfrm>
          <a:off x="5688630" y="3531450"/>
          <a:ext cx="1224744" cy="15768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/>
            <a:t>5. Самостоятельное применение знаний на основе полученного знания </a:t>
          </a:r>
          <a:endParaRPr lang="ru-RU" sz="1050" b="1" kern="1200" dirty="0"/>
        </a:p>
      </dsp:txBody>
      <dsp:txXfrm>
        <a:off x="5724502" y="3567322"/>
        <a:ext cx="1153000" cy="1505062"/>
      </dsp:txXfrm>
    </dsp:sp>
    <dsp:sp modelId="{9308D630-B781-4182-83D6-F01A810F9816}">
      <dsp:nvSpPr>
        <dsp:cNvPr id="0" name=""/>
        <dsp:cNvSpPr/>
      </dsp:nvSpPr>
      <dsp:spPr>
        <a:xfrm>
          <a:off x="6476617" y="1636844"/>
          <a:ext cx="2045240" cy="6534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037F20-18DE-4E5B-8ECF-B0F9D4ED2318}">
      <dsp:nvSpPr>
        <dsp:cNvPr id="0" name=""/>
        <dsp:cNvSpPr/>
      </dsp:nvSpPr>
      <dsp:spPr>
        <a:xfrm>
          <a:off x="6590957" y="1745468"/>
          <a:ext cx="2045240" cy="6534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Заключительная часть или осмысление</a:t>
          </a:r>
          <a:endParaRPr lang="ru-RU" sz="1400" kern="1200" dirty="0"/>
        </a:p>
      </dsp:txBody>
      <dsp:txXfrm>
        <a:off x="6610096" y="1764607"/>
        <a:ext cx="2006962" cy="615179"/>
      </dsp:txXfrm>
    </dsp:sp>
    <dsp:sp modelId="{AAF128F5-F280-4EAE-B891-121074DA9611}">
      <dsp:nvSpPr>
        <dsp:cNvPr id="0" name=""/>
        <dsp:cNvSpPr/>
      </dsp:nvSpPr>
      <dsp:spPr>
        <a:xfrm>
          <a:off x="7374493" y="2592713"/>
          <a:ext cx="1029067" cy="157680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9FCC60-217A-4841-8ED2-30A89644405B}">
      <dsp:nvSpPr>
        <dsp:cNvPr id="0" name=""/>
        <dsp:cNvSpPr/>
      </dsp:nvSpPr>
      <dsp:spPr>
        <a:xfrm>
          <a:off x="7488834" y="2701336"/>
          <a:ext cx="1029067" cy="15768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6. Рефлексия </a:t>
          </a:r>
          <a:endParaRPr lang="ru-RU" sz="1400" kern="1200" dirty="0"/>
        </a:p>
      </dsp:txBody>
      <dsp:txXfrm>
        <a:off x="7518974" y="2731476"/>
        <a:ext cx="968787" cy="15165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5478C-7212-4D09-9EB1-24F375779B1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60612-7A7E-4941-9AFF-7194155E89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67544" y="1700808"/>
            <a:ext cx="83164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Освоение комплексной программы 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«Мир открытий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Образовательная область 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Физическое развитие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26207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188640"/>
            <a:ext cx="835292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Воспитательная направленность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11111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Должна прослеживаться в процессе организации всех форм двигательной активности детей. Особое внимание уделяется организации самостоятельной двигательной деятельности детей. Её правильная организация позволит: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повышать физкультурную грамотность дошкольников;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стимулировать положительную мотивацию детей к занятиям и другим формам организации двигательной активности;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у детей основы правильной техники выполнения жизненно важных двигательных умений и навыков; воспитания физических качеств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формировать у детей организационно-методические умения, дающие возможность дозировать нагрузку, применять адекватный метод воспитания физических качеств, осуществлять простейший самоконтроль;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решать сугубо воспитательные задачи, в том числе воспитания личностных качеств детей </a:t>
            </a:r>
            <a:r>
              <a:rPr kumimoji="0" lang="ru-RU" sz="17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(эстетических, нравственных и т. д.)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содействовать развитию у дошкольников психических процессов.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повышения интереса детей к физической культуре необходимо тесное взаимодействие педагогов с семьями воспитанников.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1412775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251520" y="1397000"/>
          <a:ext cx="84969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188640"/>
            <a:ext cx="86409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взаимодействия с семьями воспитанников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1224136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251520" y="1484784"/>
          <a:ext cx="864096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67544" y="184665"/>
            <a:ext cx="82809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занятия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физической культуре</a:t>
            </a:r>
            <a:r>
              <a:rPr kumimoji="0" lang="ru-RU" sz="2400" b="1" i="0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(непосредственно-образовательной деятельности</a:t>
            </a:r>
            <a:r>
              <a:rPr kumimoji="0" lang="ru-RU" sz="1600" b="1" i="0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1" i="0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программе «Мир открытий»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56184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95536" y="116632"/>
            <a:ext cx="82809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«Лаборатории»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«Театр физического развития»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67544" y="1412776"/>
            <a:ext cx="828092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  у детей мотивации заниматься физкультурой и спортом, ознакомление  со спортивными достижениями страны, высокими личными достижениями людей, ставших славой России.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детей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разными видами спорта (в первую очередь с теми, которые им интересны);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положительной мотивации к занятиям спортом и помощь в выборе секции самим ребенком, здоровому образу жизни;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двигательных возможностей ребенка за счет освоения новых  доступных  движений;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расширение кругозора в вопросах спортивной жизни страны;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знаниями в области физической  культуры и спорта;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интереса соревнованиям и состязаниям;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спортивных умений и навыков.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57192"/>
            <a:ext cx="9144000" cy="1886247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23528" y="50141"/>
            <a:ext cx="8280920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именно лаборатория, а не проект: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</a:t>
            </a:r>
            <a:r>
              <a:rPr kumimoji="0" lang="ru-RU" sz="200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создает то, чего еще нет, он требует всегда иного качества или показывает путь к его получению.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Исследование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понимается преимущественно как процесс выработки новых знаний, один из видов познавательной деятельности человека.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Принципиальное отличие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исследования от проектирования состоит в том, что 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исследование не предполагает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создания какого-нибудь заранее планируемого объекта, даже его модели или прототипа. 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Исследование 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процесс поиска неизвестного, новых знаний, один из видов познавательной деятельности.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Исследовательская деятельность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изначально должна быть свободной, не регламентированной какими-либо внешними установками, она более гибкая, в ней значительно больше места для импровизации.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Исследование - поиск неизвестного, а проектирование - решение определенной, ясно осознаваемой задачи.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44824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67544" y="0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Лаборатория: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3" name="Picture 5" descr="https://ds04.infourok.ru/uploads/ex/0bb2/000032c1-d925a4ea/hello_html_594216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25144"/>
            <a:ext cx="2415727" cy="1800200"/>
          </a:xfrm>
          <a:prstGeom prst="rect">
            <a:avLst/>
          </a:prstGeom>
          <a:noFill/>
        </p:spPr>
      </p:pic>
      <p:pic>
        <p:nvPicPr>
          <p:cNvPr id="7175" name="Picture 7" descr="https://ds04.infourok.ru/uploads/ex/1312/0019f029-04bf6307/1/hello_html_509a886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36912"/>
            <a:ext cx="1728192" cy="1819149"/>
          </a:xfrm>
          <a:prstGeom prst="rect">
            <a:avLst/>
          </a:prstGeom>
          <a:noFill/>
        </p:spPr>
      </p:pic>
      <p:pic>
        <p:nvPicPr>
          <p:cNvPr id="7179" name="Picture 11" descr="https://i.pinimg.com/736x/d3/16/55/d3165576adba1183aeecee5932e229d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988840"/>
            <a:ext cx="2173989" cy="1958362"/>
          </a:xfrm>
          <a:prstGeom prst="rect">
            <a:avLst/>
          </a:prstGeom>
          <a:noFill/>
        </p:spPr>
      </p:pic>
      <p:pic>
        <p:nvPicPr>
          <p:cNvPr id="7181" name="Picture 13" descr="https://lh6.googleusercontent.com/proxy/wImnM3tHk2EftjEgAXHMQQw8onInpBqqFVmJ80NTBME_t0ubB1Z5POaIdSDyrbuEybWJXz0lIfsz4O4wfKxSCm6vgB3LYR7L-EDjt8DjdSp9ac832rlZia0fXDd6VKaRE_TqTuGViahHz0Nk-hJNx4N0=w1200-h630-p-k-no-n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771208"/>
            <a:ext cx="4032448" cy="2086792"/>
          </a:xfrm>
          <a:prstGeom prst="rect">
            <a:avLst/>
          </a:prstGeom>
          <a:noFill/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20272" y="4005064"/>
            <a:ext cx="19558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9712" y="1484784"/>
            <a:ext cx="4824536" cy="348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44824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67544" y="0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Лаборатория: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369236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933056"/>
            <a:ext cx="3744416" cy="277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268760"/>
            <a:ext cx="36923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1" y="3861048"/>
            <a:ext cx="378952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44824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67544" y="0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Лаборатория: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12776"/>
            <a:ext cx="349802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412776"/>
            <a:ext cx="349802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717032"/>
            <a:ext cx="4021170" cy="297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44824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67544" y="0"/>
            <a:ext cx="82809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Лаборатория: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88592"/>
            <a:ext cx="3168352" cy="23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5648" y="548680"/>
            <a:ext cx="3594824" cy="2664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3708412" cy="27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5" y="3233723"/>
            <a:ext cx="3703116" cy="2744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2" y="4293096"/>
            <a:ext cx="3240360" cy="240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7"/>
            <a:ext cx="9144000" cy="252028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1520" y="1844824"/>
            <a:ext cx="86409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Внедряя в работу комплексное сочетание программ и технологий в системе занятий физической культурой мы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совершенствованием его двигательные навыки на основе индивидуально – дифференцированного подхода, охраняем и укрепляем здоровье ребёнка, формируем привычки к ЗОЖ,  развиваем его физические качества и а так же даем возможность познавать новое. Ведь уже сейчас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охотно и  с большим удовольствием участвуют в спортивных играх, знают правила игр, придумывают новые варианты уже знакомых игр.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2966367"/>
          </a:xfrm>
          <a:prstGeom prst="rect">
            <a:avLst/>
          </a:prstGeom>
          <a:noFill/>
        </p:spPr>
      </p:pic>
      <p:pic>
        <p:nvPicPr>
          <p:cNvPr id="33796" name="Picture 4" descr="http://xn----ctbjndteiwn5b.xn--p1ai/images/4444.jpg?crc=389348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684958"/>
            <a:ext cx="9144000" cy="3666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96952"/>
            <a:ext cx="9144000" cy="40464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2276872"/>
            <a:ext cx="8036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7072"/>
            <a:ext cx="9144000" cy="2966367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3528" y="471155"/>
            <a:ext cx="8568952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охрана 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укрепление здоровья ребёнка, формирование привычки к ЗОЖ, развитие его физических качеств и совершенствование его двигательных навыков на основе индивидуально – дифференцированного подхода.</a:t>
            </a:r>
          </a:p>
          <a:p>
            <a:pPr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охрана и укрепление здоровья детей, обеспечение их физической и психологической безопасности, эмоционального благополучия;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формирование общей культуры личности детей, в том числе ценностей ЗОЖ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(гигиенических навыков, приёмов закаливания и др.)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развитие основных физических качеств ребёнка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(скорости, гибкости, силы, выносливости, ловкости)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умение их использовать в повседневной жизни;</a:t>
            </a: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развитие инициативности, самостоятельности и ответственности ребёнка;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</a:p>
          <a:p>
            <a:pPr marR="0" lvl="0" indent="2667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воспитание воли, смелости, настойчивости и дисциплинированности;</a:t>
            </a:r>
          </a:p>
          <a:p>
            <a:pPr marR="0" lvl="0" indent="2667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формирование предпосылок учебной деятельности.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170701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234806"/>
            <a:ext cx="882047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 физического развития детей дошкольного возраста.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(По мнению авторов программы).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kumimoji="0" lang="ru-RU" sz="20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четвертого года жизни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маша\Desktop\фото\занятия и мероприятия\фото мероприятий\16.ноябрь малыши облачко\IMG_20181121_1007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2856"/>
            <a:ext cx="1872208" cy="2525080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6135" y="2204864"/>
            <a:ext cx="278786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204864"/>
            <a:ext cx="2546871" cy="200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03385">
            <a:off x="1835696" y="3861048"/>
            <a:ext cx="2088232" cy="2817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 descr="C:\Users\маша\Desktop\фото\занятия и мероприятия\фото мероприятий\16.ноябрь малыши облачко\IMG_20181121_10103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12250">
            <a:off x="5508104" y="3861048"/>
            <a:ext cx="2082209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170701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234806"/>
            <a:ext cx="882047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 физического развития детей дошкольного возраста.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(По мнению авторов программы).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kumimoji="0" lang="ru-RU" sz="20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пятого года жизни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04864"/>
            <a:ext cx="3013670" cy="217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221088"/>
            <a:ext cx="3419425" cy="2472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068959"/>
            <a:ext cx="3456383" cy="217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170701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234806"/>
            <a:ext cx="882047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 физического развития детей дошкольного возраста.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(По мнению авторов программы).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kumimoji="0" lang="ru-RU" sz="20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шестого года жизни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44824"/>
            <a:ext cx="30723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8172" y="1844824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933056"/>
            <a:ext cx="336037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3933056"/>
            <a:ext cx="3384376" cy="2538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170701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234806"/>
            <a:ext cx="882047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 физического развития детей дошкольного возраста.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(По мнению авторов программы).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kumimoji="0" lang="ru-RU" sz="200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седьмого года жизни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2736304" cy="202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284984"/>
            <a:ext cx="2952328" cy="218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1988840"/>
            <a:ext cx="2856611" cy="211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3645024"/>
            <a:ext cx="2285269" cy="308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26118"/>
            <a:ext cx="9144000" cy="1856941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323528" y="260648"/>
          <a:ext cx="8605464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ownloads\148574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1340767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0"/>
            <a:ext cx="8280920" cy="636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Включает в себя следующие формы организации двигательной деятельности </a:t>
            </a:r>
            <a:r>
              <a:rPr kumimoji="0" lang="ru-RU" sz="165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Эмоционально - стимулирующая утренняя гимнастика, оздоровительная гимнастика пробуждения, ритмическая гимнастика;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занятия по физическому развитию в спортивном зале и на воздухе (НОД);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физкультурные минутки и паузы, подвижные игры, двигательные задания, спортивные игры и упражнения;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физкультурные праздники и развлечения, спортивные досуги и соревнования, эстафеты.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педагогов</a:t>
            </a: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взрослому для того, чтобы показать эталон – идеальный образец движения, а детям, чтобы было удобно выполнять задание.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по физической культуре проводят два педагога </a:t>
            </a:r>
            <a:r>
              <a:rPr kumimoji="0" lang="ru-RU" sz="165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(инструктор и воспитатель)</a:t>
            </a: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при ведущей роли инструктора. Рассмотрим модели организации подгрупповой работы.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инструктор занимается с ослабленными детьми, воспитатель с остальными, и наоборот;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инструктор занимается с ребёнком индивидуально, воспитатель занимается со всеми детьми спокойной двигательной деятельностью;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инструктор и воспитатель занимаются с подгруппами детей;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инструктор показывает и объясняет упражнения, воспитатель исправляет у детей неправильные позы;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5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-инструктор и воспитатель участвуют в подвижной игре.</a:t>
            </a:r>
            <a:endParaRPr kumimoji="0" lang="ru-RU" sz="16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200</Words>
  <Application>Microsoft Office PowerPoint</Application>
  <PresentationFormat>Экран (4:3)</PresentationFormat>
  <Paragraphs>119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user</cp:lastModifiedBy>
  <cp:revision>4</cp:revision>
  <dcterms:created xsi:type="dcterms:W3CDTF">2019-04-21T08:45:53Z</dcterms:created>
  <dcterms:modified xsi:type="dcterms:W3CDTF">2019-04-24T04:04:39Z</dcterms:modified>
</cp:coreProperties>
</file>