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88163" cy="100203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pPr/>
              <a:t>5/11/2019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5/11/2019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5/11/2019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5/11/2019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2638" y="288324"/>
            <a:ext cx="10116065" cy="1696995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/>
              <a:t>Тест по теме </a:t>
            </a:r>
            <a:br>
              <a:rPr lang="ru-RU" sz="6000" b="1" dirty="0" smtClean="0"/>
            </a:br>
            <a:r>
              <a:rPr lang="ru-RU" sz="6000" b="1" dirty="0" smtClean="0"/>
              <a:t>«Дизайн. Виды дизайна»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09816" y="6013621"/>
            <a:ext cx="9514703" cy="453081"/>
          </a:xfrm>
        </p:spPr>
        <p:txBody>
          <a:bodyPr>
            <a:normAutofit/>
          </a:bodyPr>
          <a:lstStyle/>
          <a:p>
            <a:pPr algn="ctr"/>
            <a:r>
              <a:rPr lang="ru-RU" sz="1500" b="1" kern="900" dirty="0" smtClean="0">
                <a:latin typeface="Times New Roman" panose="02020603050405020304" pitchFamily="18" charset="0"/>
              </a:rPr>
              <a:t>Подготовил: </a:t>
            </a:r>
            <a:r>
              <a:rPr lang="ru-RU" sz="1500" b="1" kern="900" dirty="0" smtClean="0">
                <a:latin typeface="Times New Roman" panose="02020603050405020304" pitchFamily="18" charset="0"/>
              </a:rPr>
              <a:t>Учитель </a:t>
            </a:r>
            <a:r>
              <a:rPr lang="ru-RU" sz="1500" b="1" kern="900" dirty="0" smtClean="0">
                <a:latin typeface="Times New Roman" panose="02020603050405020304" pitchFamily="18" charset="0"/>
              </a:rPr>
              <a:t>ИЗО </a:t>
            </a:r>
            <a:r>
              <a:rPr lang="ru-RU" sz="1500" b="1" kern="900" dirty="0" err="1" smtClean="0">
                <a:latin typeface="Times New Roman" panose="02020603050405020304" pitchFamily="18" charset="0"/>
              </a:rPr>
              <a:t>гбоу</a:t>
            </a:r>
            <a:r>
              <a:rPr lang="ru-RU" sz="1500" b="1" kern="900" dirty="0" smtClean="0">
                <a:latin typeface="Times New Roman" panose="02020603050405020304" pitchFamily="18" charset="0"/>
              </a:rPr>
              <a:t> </a:t>
            </a:r>
            <a:r>
              <a:rPr lang="ru-RU" sz="1500" b="1" kern="900" dirty="0" err="1" smtClean="0">
                <a:latin typeface="Times New Roman" panose="02020603050405020304" pitchFamily="18" charset="0"/>
              </a:rPr>
              <a:t>сош</a:t>
            </a:r>
            <a:r>
              <a:rPr lang="ru-RU" sz="1500" b="1" kern="900" dirty="0" smtClean="0">
                <a:latin typeface="Times New Roman" panose="02020603050405020304" pitchFamily="18" charset="0"/>
              </a:rPr>
              <a:t> </a:t>
            </a:r>
            <a:r>
              <a:rPr lang="ru-RU" sz="1500" b="1" kern="900" dirty="0" smtClean="0">
                <a:latin typeface="Times New Roman" panose="02020603050405020304" pitchFamily="18" charset="0"/>
              </a:rPr>
              <a:t>№</a:t>
            </a:r>
            <a:r>
              <a:rPr lang="ru-RU" sz="1500" b="1" kern="900" dirty="0" smtClean="0">
                <a:latin typeface="Times New Roman" panose="02020603050405020304" pitchFamily="18" charset="0"/>
              </a:rPr>
              <a:t>617  Невская </a:t>
            </a:r>
            <a:r>
              <a:rPr lang="ru-RU" sz="1500" b="1" kern="900" dirty="0" smtClean="0">
                <a:latin typeface="Times New Roman" panose="02020603050405020304" pitchFamily="18" charset="0"/>
              </a:rPr>
              <a:t>Е.В.</a:t>
            </a:r>
            <a:endParaRPr lang="ru-RU" sz="1500" b="1" kern="900" dirty="0">
              <a:latin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1480" y="2064446"/>
            <a:ext cx="6669276" cy="37514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47749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370703"/>
            <a:ext cx="9905998" cy="1726385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/>
              <a:t>1. Дизайн -</a:t>
            </a:r>
            <a:r>
              <a:rPr lang="ru-RU" sz="6000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3828" y="1680519"/>
            <a:ext cx="10083584" cy="4110682"/>
          </a:xfrm>
        </p:spPr>
        <p:txBody>
          <a:bodyPr>
            <a:normAutofit fontScale="70000" lnSpcReduction="20000"/>
          </a:bodyPr>
          <a:lstStyle/>
          <a:p>
            <a:r>
              <a:rPr lang="ru-RU" sz="4300" b="1" dirty="0"/>
              <a:t>А</a:t>
            </a:r>
            <a:r>
              <a:rPr lang="ru-RU" sz="4300" b="1" dirty="0" smtClean="0"/>
              <a:t>) </a:t>
            </a:r>
            <a:r>
              <a:rPr lang="ru-RU" sz="4300" b="1" dirty="0"/>
              <a:t>это вид искусства, проектирование</a:t>
            </a:r>
            <a:r>
              <a:rPr lang="ru-RU" sz="4300" dirty="0"/>
              <a:t> </a:t>
            </a:r>
            <a:r>
              <a:rPr lang="ru-RU" sz="4300" b="1" dirty="0"/>
              <a:t>,</a:t>
            </a:r>
            <a:r>
              <a:rPr lang="ru-RU" sz="4300" dirty="0"/>
              <a:t> </a:t>
            </a:r>
            <a:r>
              <a:rPr lang="ru-RU" sz="4300" b="1" dirty="0"/>
              <a:t>конструирование красивой</a:t>
            </a:r>
            <a:r>
              <a:rPr lang="ru-RU" sz="4300" dirty="0"/>
              <a:t> </a:t>
            </a:r>
            <a:r>
              <a:rPr lang="ru-RU" sz="4300" b="1" dirty="0"/>
              <a:t>,</a:t>
            </a:r>
            <a:r>
              <a:rPr lang="ru-RU" sz="4300" dirty="0"/>
              <a:t> </a:t>
            </a:r>
            <a:r>
              <a:rPr lang="ru-RU" sz="4300" b="1" dirty="0"/>
              <a:t>предметной среды для человека;</a:t>
            </a:r>
            <a:r>
              <a:rPr lang="ru-RU" sz="4300" dirty="0"/>
              <a:t> </a:t>
            </a:r>
          </a:p>
          <a:p>
            <a:r>
              <a:rPr lang="ru-RU" sz="4300" b="1" dirty="0"/>
              <a:t>Б) это вид искусства, разработка новой удобной для человека среды;</a:t>
            </a:r>
            <a:r>
              <a:rPr lang="ru-RU" sz="4300" dirty="0"/>
              <a:t> </a:t>
            </a:r>
          </a:p>
          <a:p>
            <a:r>
              <a:rPr lang="ru-RU" sz="4300" b="1" dirty="0"/>
              <a:t>В)</a:t>
            </a:r>
            <a:r>
              <a:rPr lang="ru-RU" sz="4300" dirty="0"/>
              <a:t> </a:t>
            </a:r>
            <a:r>
              <a:rPr lang="ru-RU" sz="4300" b="1" dirty="0"/>
              <a:t>это вид искусства; художественное проектирование и конструирование эстетических свойств окружающего нас предметного мира</a:t>
            </a:r>
            <a:r>
              <a:rPr lang="ru-RU" sz="4300" dirty="0"/>
              <a:t> </a:t>
            </a:r>
            <a:r>
              <a:rPr lang="ru-RU" sz="4300" b="1" dirty="0"/>
              <a:t>.</a:t>
            </a:r>
            <a:r>
              <a:rPr lang="ru-RU" sz="4300" dirty="0"/>
              <a:t>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1FFF0"/>
              </a:clrFrom>
              <a:clrTo>
                <a:srgbClr val="F1FF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944" y="4845910"/>
            <a:ext cx="1890582" cy="1890582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115955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337752"/>
            <a:ext cx="9905998" cy="1441622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/>
              <a:t>2.</a:t>
            </a:r>
            <a:r>
              <a:rPr lang="ru-RU" sz="6000" dirty="0"/>
              <a:t> </a:t>
            </a:r>
            <a:r>
              <a:rPr lang="ru-RU" sz="6000" b="1" dirty="0"/>
              <a:t>Функции дизайна</a:t>
            </a:r>
            <a:r>
              <a:rPr lang="ru-RU" sz="6000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1466335"/>
            <a:ext cx="9905999" cy="4324866"/>
          </a:xfrm>
        </p:spPr>
        <p:txBody>
          <a:bodyPr>
            <a:noAutofit/>
          </a:bodyPr>
          <a:lstStyle/>
          <a:p>
            <a:r>
              <a:rPr lang="ru-RU" sz="3000" b="1" dirty="0"/>
              <a:t>А) красота;</a:t>
            </a:r>
            <a:r>
              <a:rPr lang="ru-RU" sz="3000" dirty="0"/>
              <a:t> </a:t>
            </a:r>
          </a:p>
          <a:p>
            <a:r>
              <a:rPr lang="ru-RU" sz="3000" b="1" dirty="0"/>
              <a:t>Б) комфорт;</a:t>
            </a:r>
            <a:r>
              <a:rPr lang="ru-RU" sz="3000" dirty="0"/>
              <a:t> </a:t>
            </a:r>
          </a:p>
          <a:p>
            <a:r>
              <a:rPr lang="ru-RU" sz="3000" b="1" dirty="0"/>
              <a:t>В) соответствие окружающей среде;</a:t>
            </a:r>
            <a:r>
              <a:rPr lang="ru-RU" sz="3000" dirty="0"/>
              <a:t> </a:t>
            </a:r>
          </a:p>
          <a:p>
            <a:r>
              <a:rPr lang="ru-RU" sz="3000" b="1" dirty="0"/>
              <a:t>Г) польза;</a:t>
            </a:r>
            <a:r>
              <a:rPr lang="ru-RU" sz="3000" dirty="0"/>
              <a:t> </a:t>
            </a:r>
          </a:p>
          <a:p>
            <a:r>
              <a:rPr lang="ru-RU" sz="3000" b="1" dirty="0"/>
              <a:t>Д) прочность;</a:t>
            </a:r>
            <a:r>
              <a:rPr lang="ru-RU" sz="3000" dirty="0"/>
              <a:t> </a:t>
            </a:r>
          </a:p>
          <a:p>
            <a:r>
              <a:rPr lang="ru-RU" sz="3000" b="1" dirty="0"/>
              <a:t>Е) техническое совершенство;</a:t>
            </a:r>
            <a:r>
              <a:rPr lang="ru-RU" sz="3000" dirty="0"/>
              <a:t> </a:t>
            </a:r>
          </a:p>
          <a:p>
            <a:r>
              <a:rPr lang="ru-RU" sz="3000" b="1" dirty="0"/>
              <a:t>Ж) практическое назначение</a:t>
            </a:r>
            <a:r>
              <a:rPr lang="ru-RU" sz="3000" dirty="0"/>
              <a:t> </a:t>
            </a:r>
          </a:p>
          <a:p>
            <a:endParaRPr lang="ru-RU" sz="3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1FFF0"/>
              </a:clrFrom>
              <a:clrTo>
                <a:srgbClr val="F1FF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8704" y="4845910"/>
            <a:ext cx="1890582" cy="1890582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911118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313038"/>
            <a:ext cx="9905998" cy="1087394"/>
          </a:xfrm>
        </p:spPr>
        <p:txBody>
          <a:bodyPr/>
          <a:lstStyle/>
          <a:p>
            <a:pPr algn="ctr"/>
            <a:r>
              <a:rPr lang="ru-RU" b="1" dirty="0"/>
              <a:t>3. Соотнесите понятия и определения</a:t>
            </a:r>
            <a:r>
              <a:rPr lang="ru-RU" dirty="0"/>
              <a:t> 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1769542"/>
              </p:ext>
            </p:extLst>
          </p:nvPr>
        </p:nvGraphicFramePr>
        <p:xfrm>
          <a:off x="922639" y="1128713"/>
          <a:ext cx="9638269" cy="513344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858529"/>
                <a:gridCol w="6779740"/>
              </a:tblGrid>
              <a:tr h="432738">
                <a:tc>
                  <a:txBody>
                    <a:bodyPr/>
                    <a:lstStyle/>
                    <a:p>
                      <a:r>
                        <a:rPr lang="ru-RU" sz="1800" b="1" u="none" strike="noStrike" kern="1200" dirty="0" smtClean="0">
                          <a:solidFill>
                            <a:schemeClr val="bg1"/>
                          </a:solidFill>
                          <a:effectLst/>
                        </a:rPr>
                        <a:t>1. Промышленный дизайн 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u="none" strike="noStrike" kern="1200" dirty="0" smtClean="0">
                          <a:solidFill>
                            <a:schemeClr val="bg1"/>
                          </a:solidFill>
                          <a:effectLst/>
                        </a:rPr>
                        <a:t>А. создание прекрасного облика человека 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432738">
                <a:tc>
                  <a:txBody>
                    <a:bodyPr/>
                    <a:lstStyle/>
                    <a:p>
                      <a:r>
                        <a:rPr lang="ru-RU" sz="1800" b="1" u="none" strike="noStrike" kern="1200" dirty="0" smtClean="0">
                          <a:effectLst/>
                        </a:rPr>
                        <a:t>2. Графический дизайн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u="none" strike="noStrike" kern="1200" dirty="0" smtClean="0">
                          <a:effectLst/>
                        </a:rPr>
                        <a:t>Б. моделирование и конструирование одежды </a:t>
                      </a:r>
                      <a:endParaRPr lang="ru-RU" b="1" dirty="0"/>
                    </a:p>
                  </a:txBody>
                  <a:tcPr/>
                </a:tc>
              </a:tr>
              <a:tr h="1067025">
                <a:tc>
                  <a:txBody>
                    <a:bodyPr/>
                    <a:lstStyle/>
                    <a:p>
                      <a:r>
                        <a:rPr lang="ru-RU" sz="1800" b="1" u="none" strike="noStrike" kern="1200" dirty="0" smtClean="0">
                          <a:effectLst/>
                        </a:rPr>
                        <a:t>3. Визаж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u="none" strike="noStrike" kern="1200" dirty="0" smtClean="0">
                          <a:effectLst/>
                        </a:rPr>
                        <a:t>В. организация пространства под открытым небом с использованием разнообразными приемами использования природных материалов: земли, воды, растительности. </a:t>
                      </a:r>
                      <a:endParaRPr lang="ru-RU" b="1" dirty="0"/>
                    </a:p>
                  </a:txBody>
                  <a:tcPr/>
                </a:tc>
              </a:tr>
              <a:tr h="1067025">
                <a:tc>
                  <a:txBody>
                    <a:bodyPr/>
                    <a:lstStyle/>
                    <a:p>
                      <a:r>
                        <a:rPr lang="ru-RU" sz="1800" b="1" u="none" strike="noStrike" kern="1200" dirty="0" smtClean="0">
                          <a:effectLst/>
                        </a:rPr>
                        <a:t>4. Книжный дизайн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u="none" strike="noStrike" kern="1200" dirty="0" smtClean="0">
                          <a:effectLst/>
                        </a:rPr>
                        <a:t>Г. составление отдельных объемных или плоских композиций из живых или засушенных цветов и растений, а так же целостное оформление интерьеров предметами флоры </a:t>
                      </a:r>
                      <a:endParaRPr lang="ru-RU" b="1" dirty="0"/>
                    </a:p>
                  </a:txBody>
                  <a:tcPr/>
                </a:tc>
              </a:tr>
              <a:tr h="746917">
                <a:tc>
                  <a:txBody>
                    <a:bodyPr/>
                    <a:lstStyle/>
                    <a:p>
                      <a:r>
                        <a:rPr lang="ru-RU" sz="1800" b="1" u="none" strike="noStrike" kern="1200" dirty="0" smtClean="0">
                          <a:effectLst/>
                        </a:rPr>
                        <a:t>5. Дизайн одежды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u="none" strike="noStrike" kern="1200" dirty="0" smtClean="0">
                          <a:effectLst/>
                        </a:rPr>
                        <a:t>Д. различные оформительские, изобразительные и шрифтовые работы </a:t>
                      </a:r>
                      <a:endParaRPr lang="ru-RU" b="1" dirty="0"/>
                    </a:p>
                  </a:txBody>
                  <a:tcPr/>
                </a:tc>
              </a:tr>
              <a:tr h="746917">
                <a:tc>
                  <a:txBody>
                    <a:bodyPr/>
                    <a:lstStyle/>
                    <a:p>
                      <a:r>
                        <a:rPr lang="ru-RU" sz="1800" b="1" u="none" strike="noStrike" kern="1200" dirty="0" smtClean="0">
                          <a:effectLst/>
                        </a:rPr>
                        <a:t>6. </a:t>
                      </a:r>
                      <a:r>
                        <a:rPr lang="ru-RU" sz="1800" b="1" u="none" strike="noStrike" kern="1200" dirty="0" err="1" smtClean="0">
                          <a:effectLst/>
                        </a:rPr>
                        <a:t>Фитодизайн</a:t>
                      </a:r>
                      <a:r>
                        <a:rPr lang="ru-RU" sz="1800" b="1" u="none" strike="noStrike" kern="1200" dirty="0" smtClean="0">
                          <a:effectLst/>
                        </a:rPr>
                        <a:t>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u="none" strike="noStrike" kern="1200" dirty="0" smtClean="0">
                          <a:effectLst/>
                        </a:rPr>
                        <a:t>Е. конструирование транспортных средств, бытовых </a:t>
                      </a:r>
                    </a:p>
                    <a:p>
                      <a:r>
                        <a:rPr lang="ru-RU" sz="1800" b="1" u="none" strike="noStrike" kern="1200" dirty="0" smtClean="0">
                          <a:effectLst/>
                        </a:rPr>
                        <a:t>приборов, посуды, мебели </a:t>
                      </a:r>
                      <a:endParaRPr lang="ru-RU" b="1" dirty="0"/>
                    </a:p>
                  </a:txBody>
                  <a:tcPr/>
                </a:tc>
              </a:tr>
              <a:tr h="432738">
                <a:tc>
                  <a:txBody>
                    <a:bodyPr/>
                    <a:lstStyle/>
                    <a:p>
                      <a:r>
                        <a:rPr lang="ru-RU" sz="1800" b="1" u="none" strike="noStrike" kern="1200" dirty="0" smtClean="0">
                          <a:effectLst/>
                        </a:rPr>
                        <a:t>7. Ландшафтный дизайн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u="none" strike="noStrike" kern="1200" dirty="0" smtClean="0">
                          <a:effectLst/>
                        </a:rPr>
                        <a:t>Ж. новые, разнообразные конструкции книги 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clrChange>
              <a:clrFrom>
                <a:srgbClr val="F1FFF0"/>
              </a:clrFrom>
              <a:clrTo>
                <a:srgbClr val="F1FF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979" y="4885597"/>
            <a:ext cx="1890582" cy="1890582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011621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4.</a:t>
            </a:r>
            <a:r>
              <a:rPr lang="ru-RU" dirty="0"/>
              <a:t> </a:t>
            </a:r>
            <a:r>
              <a:rPr lang="ru-RU" b="1" dirty="0"/>
              <a:t>Выразительные средства</a:t>
            </a:r>
            <a:r>
              <a:rPr lang="ru-RU" dirty="0"/>
              <a:t> </a:t>
            </a:r>
            <a:r>
              <a:rPr lang="ru-RU" b="1" dirty="0"/>
              <a:t>дизайна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1820562"/>
            <a:ext cx="9905999" cy="3970639"/>
          </a:xfrm>
        </p:spPr>
        <p:txBody>
          <a:bodyPr/>
          <a:lstStyle/>
          <a:p>
            <a:r>
              <a:rPr lang="ru-RU" sz="3000" b="1" dirty="0"/>
              <a:t>А) … </a:t>
            </a:r>
          </a:p>
          <a:p>
            <a:r>
              <a:rPr lang="ru-RU" sz="3000" b="1" dirty="0"/>
              <a:t>Б) … </a:t>
            </a:r>
          </a:p>
          <a:p>
            <a:r>
              <a:rPr lang="ru-RU" sz="3000" b="1" dirty="0"/>
              <a:t>В) … </a:t>
            </a:r>
          </a:p>
          <a:p>
            <a:r>
              <a:rPr lang="ru-RU" sz="3000" b="1" dirty="0"/>
              <a:t>Г)…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1FFF0"/>
              </a:clrFrom>
              <a:clrTo>
                <a:srgbClr val="F1FF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2273" y="4729079"/>
            <a:ext cx="1890582" cy="1890582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404515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387179"/>
            <a:ext cx="9905998" cy="3048000"/>
          </a:xfrm>
        </p:spPr>
        <p:txBody>
          <a:bodyPr>
            <a:normAutofit/>
          </a:bodyPr>
          <a:lstStyle/>
          <a:p>
            <a:r>
              <a:rPr lang="ru-RU" b="1" dirty="0"/>
              <a:t>5. С каким видом искусства дизайн наиболее близок?</a:t>
            </a:r>
            <a:r>
              <a:rPr lang="ru-RU" dirty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Что </a:t>
            </a:r>
            <a:r>
              <a:rPr lang="ru-RU" b="1" dirty="0"/>
              <a:t>объединяет эти виды искусства?</a:t>
            </a:r>
            <a:r>
              <a:rPr lang="ru-RU" dirty="0"/>
              <a:t>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1FFF0"/>
              </a:clrFrom>
              <a:clrTo>
                <a:srgbClr val="F1FF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2292" y="4703804"/>
            <a:ext cx="1927655" cy="1927655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5315328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dirty="0" err="1" smtClean="0"/>
              <a:t>оТВЕТЫ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16673"/>
              </p:ext>
            </p:extLst>
          </p:nvPr>
        </p:nvGraphicFramePr>
        <p:xfrm>
          <a:off x="1754659" y="2249488"/>
          <a:ext cx="5338120" cy="247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23"/>
                <a:gridCol w="716142"/>
                <a:gridCol w="545198"/>
                <a:gridCol w="683740"/>
                <a:gridCol w="584887"/>
                <a:gridCol w="560173"/>
                <a:gridCol w="469556"/>
                <a:gridCol w="470249"/>
                <a:gridCol w="44415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 gridSpan="8"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В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 gridSpan="8"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А, Г,</a:t>
                      </a:r>
                      <a:r>
                        <a:rPr lang="ru-RU" b="1" baseline="0" dirty="0" smtClean="0">
                          <a:solidFill>
                            <a:schemeClr val="bg1"/>
                          </a:solidFill>
                        </a:rPr>
                        <a:t> Д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5420">
                <a:tc row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4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5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6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7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1854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Е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Д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А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Ж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Б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Г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В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ru-RU" sz="18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форма, цвет, материал, фактура 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18542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5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 gridSpan="8">
                  <a:txBody>
                    <a:bodyPr/>
                    <a:lstStyle/>
                    <a:p>
                      <a:r>
                        <a:rPr lang="ru-RU" sz="18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Архитектура. </a:t>
                      </a:r>
                    </a:p>
                    <a:p>
                      <a:r>
                        <a:rPr lang="ru-RU" sz="18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Выразительные средства и функции. 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clrChange>
              <a:clrFrom>
                <a:srgbClr val="F1FFF0"/>
              </a:clrFrom>
              <a:clrTo>
                <a:srgbClr val="F1FF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5753" y="4696128"/>
            <a:ext cx="1890582" cy="1890582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2948641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95</TotalTime>
  <Words>282</Words>
  <Application>Microsoft Office PowerPoint</Application>
  <PresentationFormat>Широкоэкранный</PresentationFormat>
  <Paragraphs>61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Times New Roman</vt:lpstr>
      <vt:lpstr>Trebuchet MS</vt:lpstr>
      <vt:lpstr>Tw Cen MT</vt:lpstr>
      <vt:lpstr>Контур</vt:lpstr>
      <vt:lpstr>Тест по теме  «Дизайн. Виды дизайна»</vt:lpstr>
      <vt:lpstr>1. Дизайн - </vt:lpstr>
      <vt:lpstr>2. Функции дизайна </vt:lpstr>
      <vt:lpstr>3. Соотнесите понятия и определения </vt:lpstr>
      <vt:lpstr>4. Выразительные средства дизайна </vt:lpstr>
      <vt:lpstr>5. С каким видом искусства дизайн наиболее близок?  Что объединяет эти виды искусства? </vt:lpstr>
      <vt:lpstr>оТВЕТЫ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 по теме «Дизайн.  Виды дизайна»</dc:title>
  <dc:creator>Елена</dc:creator>
  <cp:lastModifiedBy>Пользователь Windows</cp:lastModifiedBy>
  <cp:revision>10</cp:revision>
  <cp:lastPrinted>2019-05-11T11:23:05Z</cp:lastPrinted>
  <dcterms:created xsi:type="dcterms:W3CDTF">2018-01-21T10:36:42Z</dcterms:created>
  <dcterms:modified xsi:type="dcterms:W3CDTF">2019-05-11T11:23:38Z</dcterms:modified>
</cp:coreProperties>
</file>