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89" r:id="rId4"/>
    <p:sldId id="280" r:id="rId5"/>
    <p:sldId id="281" r:id="rId6"/>
    <p:sldId id="282" r:id="rId7"/>
    <p:sldId id="283" r:id="rId8"/>
    <p:sldId id="287" r:id="rId9"/>
    <p:sldId id="286" r:id="rId10"/>
    <p:sldId id="288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2564904"/>
            <a:ext cx="8219255" cy="191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Тест по теме «Глагол»</a:t>
            </a:r>
            <a:br>
              <a:rPr kumimoji="0" 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класс.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4326" r="35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187624" y="1124744"/>
            <a:ext cx="671743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9. В каком слове </a:t>
            </a: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пишется   слитно?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403648" y="2332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(не)видит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(не)уходит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 (не)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навидеть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4326" r="60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468560" y="1052736"/>
            <a:ext cx="8579296" cy="1714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10.  В каком предложении      глагол употреблён  в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переносном значении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14400" y="2720677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 В камине  горят  дрова.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У мальчика от  мороза  горят  щёки.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324544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Глагол обозначает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475656" y="2332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 предмет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 признак предмета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  действия предмета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r="35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836712"/>
            <a:ext cx="77403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Глагол отвечает на вопросы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691680" y="206084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какой? какая? какое?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что сделать? что делать?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 кто? что?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6104" r="61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396552" y="980728"/>
            <a:ext cx="8579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Найди группу глаголов</a:t>
            </a:r>
            <a:r>
              <a:rPr lang="ru-RU" sz="4000" dirty="0" smtClean="0">
                <a:solidFill>
                  <a:prstClr val="black"/>
                </a:solidFill>
                <a:latin typeface="+mj-lt"/>
                <a:ea typeface="+mj-ea"/>
                <a:cs typeface="+mj-cs"/>
              </a:rPr>
              <a:t>: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5616" y="191683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</a:t>
            </a:r>
            <a:r>
              <a:rPr lang="ru-RU" sz="4000" dirty="0" err="1" smtClean="0"/>
              <a:t>чит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ает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ru-RU" sz="4000" dirty="0" smtClean="0"/>
              <a:t>красит, игр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ает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б)норка, дождь, мышь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</a:t>
            </a:r>
            <a:r>
              <a:rPr lang="ru-RU" sz="4000" dirty="0" smtClean="0"/>
              <a:t>осе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нняя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быстрый, красивое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3538" r="61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052736"/>
            <a:ext cx="79312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Найди  глаголы,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отвечающие на  вопрос 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сделать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2332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</a:t>
            </a:r>
            <a:r>
              <a:rPr lang="ru-RU" sz="4000" dirty="0" smtClean="0"/>
              <a:t>шить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лепить, веселиться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побежать, спеть, сказать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6099" r="53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1196752"/>
            <a:ext cx="79312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Найди  глаголы,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отвечающие на  вопрос 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делать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99592" y="2564904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а)рисовать, кричать, думать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написать,закричать,спрятать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2751" r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87624" y="1052736"/>
            <a:ext cx="6696744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Найди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ряд глаголов в форме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единственного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2348880"/>
            <a:ext cx="8229600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lang="ru-RU" sz="4000" dirty="0" smtClean="0"/>
              <a:t>) вышивают, строят, играют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</a:t>
            </a:r>
            <a:r>
              <a:rPr lang="ru-RU" sz="4000" dirty="0" smtClean="0"/>
              <a:t> светит, смотрит, лепит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</a:t>
            </a:r>
            <a:r>
              <a:rPr lang="ru-RU" sz="4000" dirty="0" smtClean="0"/>
              <a:t> сверкает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lang="ru-RU" sz="4000" dirty="0" smtClean="0"/>
              <a:t> летит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рисуют.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4326" r="5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1116632" y="1124744"/>
            <a:ext cx="9361040" cy="1498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 В каком ряду все глаголы  </a:t>
            </a:r>
          </a:p>
          <a:p>
            <a:pPr lvl="0" algn="ctr">
              <a:spcBef>
                <a:spcPct val="0"/>
              </a:spcBef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форме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множественного числа?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14400" y="2648669"/>
            <a:ext cx="8229600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светит, летит, сверкает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вышивают, строят, играют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 лепит, смотрит, рисуют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ng.pngtree.com/element_origin_min_pic/16/11/04/f1c096bc9c62ca0e36c9a4976672d8e0.jpg"/>
          <p:cNvPicPr>
            <a:picLocks noChangeAspect="1" noChangeArrowheads="1"/>
          </p:cNvPicPr>
          <p:nvPr/>
        </p:nvPicPr>
        <p:blipFill>
          <a:blip r:embed="rId2" cstate="print"/>
          <a:srcRect l="3538" r="43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252536" y="1196752"/>
            <a:ext cx="8579296" cy="12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8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Как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пишутся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глаголы  с  частицей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403648" y="2332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слитно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 раздельно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233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 «Глагол», УМК «Школа России» ,                                                                     2 класс.</dc:title>
  <cp:lastModifiedBy>Admin</cp:lastModifiedBy>
  <cp:revision>37</cp:revision>
  <dcterms:modified xsi:type="dcterms:W3CDTF">2019-04-26T18:09:18Z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228927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