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7" r:id="rId4"/>
    <p:sldId id="260" r:id="rId5"/>
    <p:sldId id="258" r:id="rId6"/>
    <p:sldId id="259" r:id="rId7"/>
    <p:sldId id="261" r:id="rId8"/>
    <p:sldId id="262" r:id="rId9"/>
    <p:sldId id="257" r:id="rId10"/>
    <p:sldId id="271" r:id="rId11"/>
    <p:sldId id="273" r:id="rId12"/>
    <p:sldId id="275" r:id="rId13"/>
    <p:sldId id="277" r:id="rId14"/>
    <p:sldId id="276" r:id="rId15"/>
    <p:sldId id="266" r:id="rId16"/>
    <p:sldId id="265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D3DAAD-3AF9-4BD1-AA8A-D8B749804B4D}">
          <p14:sldIdLst>
            <p14:sldId id="256"/>
            <p14:sldId id="269"/>
            <p14:sldId id="267"/>
            <p14:sldId id="260"/>
            <p14:sldId id="258"/>
            <p14:sldId id="259"/>
            <p14:sldId id="261"/>
            <p14:sldId id="262"/>
            <p14:sldId id="257"/>
            <p14:sldId id="271"/>
            <p14:sldId id="273"/>
            <p14:sldId id="275"/>
            <p14:sldId id="277"/>
            <p14:sldId id="276"/>
            <p14:sldId id="266"/>
            <p14:sldId id="265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3;&#1086;&#1074;&#1100;\Desktop\&#1084;&#1091;&#1079;&#1099;&#1082;&#1072;\Grig_Utro_Liricheskaya_syuita_Per_Gyunt_-_Grig_Utrennee_nastroenie_Per_Gyunt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488832" cy="884891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Ю. Казаков (1927-1982)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Picture 12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04462"/>
            <a:ext cx="3196970" cy="460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982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5656" y="692696"/>
            <a:ext cx="70265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Линия, разделяющая добро и зло, проходит через каждое человеческое сердце.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                                                                                           </a:t>
            </a:r>
          </a:p>
          <a:p>
            <a:endParaRPr lang="ru-RU" sz="3600" b="1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   А.И. Солженицын   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78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юбовь\Desktop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План сравнительной  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характеристики героев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endParaRPr lang="ru-RU" b="1" i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Bookman Old Style" pitchFamily="18" charset="0"/>
              </a:rPr>
              <a:t>) Где родился?   Как чувствует себя в деревне? 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2) Речь</a:t>
            </a:r>
          </a:p>
          <a:p>
            <a:r>
              <a:rPr lang="ru-RU" dirty="0" smtClean="0">
                <a:latin typeface="Bookman Old Style" pitchFamily="18" charset="0"/>
              </a:rPr>
              <a:t>3) Черты характера (отрицательные, положительные)</a:t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4) Поведение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9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бовь\Desktop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6064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В. Маковский «Рыбачки»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995" y="1340768"/>
            <a:ext cx="8504237" cy="535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9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Синквейн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1 строка – 1 существительное (тема)</a:t>
            </a:r>
          </a:p>
          <a:p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2 строка – 2 прилагательных (раскрывающие тему)</a:t>
            </a:r>
          </a:p>
          <a:p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3 строка – 3 глагола (описывающие действия по теме)</a:t>
            </a:r>
          </a:p>
          <a:p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4 строка – предложение (отношение к теме)</a:t>
            </a:r>
          </a:p>
          <a:p>
            <a:r>
              <a:rPr lang="ru-RU" dirty="0" smtClean="0">
                <a:latin typeface="Bookman Old Style" pitchFamily="18" charset="0"/>
                <a:cs typeface="Times New Roman" pitchFamily="18" charset="0"/>
              </a:rPr>
              <a:t>5 строка – вывод (существительное) </a:t>
            </a:r>
            <a:endParaRPr lang="ru-RU" dirty="0"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4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1901" y="2348880"/>
            <a:ext cx="479561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0738" y="532990"/>
            <a:ext cx="76979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Молодцы!</a:t>
            </a:r>
          </a:p>
          <a:p>
            <a:pPr algn="ctr"/>
            <a:r>
              <a:rPr lang="ru-RU" sz="5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Спасибо за работу!</a:t>
            </a:r>
            <a:endParaRPr lang="ru-RU" sz="5400" b="1" i="1" cap="none" spc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0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«Верно-неверно»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853714"/>
              </p:ext>
            </p:extLst>
          </p:nvPr>
        </p:nvGraphicFramePr>
        <p:xfrm>
          <a:off x="971600" y="1052736"/>
          <a:ext cx="7899518" cy="6738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678"/>
                <a:gridCol w="6984776"/>
                <a:gridCol w="576064"/>
              </a:tblGrid>
              <a:tr h="264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64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Юрий Павлович Казаков родился в Москве </a:t>
                      </a:r>
                      <a:endParaRPr lang="ru-RU" sz="1200" b="1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64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 П.Казаков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играл на виолончели и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контрабасе 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53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Ю.П.Казаков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не имел музыкального слуха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43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Ю.П.Казаков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учился в литературном институте им.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М.Горького 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838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Ю.П.Казаков написал книги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«На полустанке»,  «По дороге», «Легкая жизнь», «Голубое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зеленое», «Запах хлеба», «Арктур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– гончий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пес», «Двое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декабре» и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др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. 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 smtClean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55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Ю.П.Казаков написал книги: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«Хорошее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отношение к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лошадям», «Юшка», «В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прекрасном и яростном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мире», «Кукла»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64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Любимый жанр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Казакова – роман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55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Любимый жанр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ЮП.</a:t>
                      </a:r>
                      <a:r>
                        <a:rPr lang="ru-RU" sz="1800" baseline="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Казакова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рассказ 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55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Ю.П.Казаков </a:t>
                      </a:r>
                      <a:r>
                        <a:rPr lang="ru-RU" sz="1800" dirty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очень любил русский </a:t>
                      </a: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Север </a:t>
                      </a:r>
                      <a:endParaRPr lang="ru-RU" sz="12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55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После смерти Юрия Казакова его книги больше не печатали</a:t>
                      </a:r>
                      <a:endParaRPr lang="ru-RU" sz="1200" dirty="0" smtClean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Bookman Old Style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Bookman Old Style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551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51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азаков тихое утро\0c4aab95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330" y="311254"/>
            <a:ext cx="2423958" cy="3616546"/>
          </a:xfrm>
          <a:prstGeom prst="rect">
            <a:avLst/>
          </a:prstGeom>
          <a:noFill/>
        </p:spPr>
      </p:pic>
      <p:pic>
        <p:nvPicPr>
          <p:cNvPr id="5" name="Picture 6" descr="F:\Казаков тихое утро\987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4288"/>
            <a:ext cx="2285446" cy="2976621"/>
          </a:xfrm>
          <a:prstGeom prst="rect">
            <a:avLst/>
          </a:prstGeom>
          <a:noFill/>
        </p:spPr>
      </p:pic>
      <p:pic>
        <p:nvPicPr>
          <p:cNvPr id="6" name="Picture 7" descr="F:\Казаков тихое утро\001325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196" y="3443230"/>
            <a:ext cx="2308521" cy="3269298"/>
          </a:xfrm>
          <a:prstGeom prst="rect">
            <a:avLst/>
          </a:prstGeom>
          <a:noFill/>
        </p:spPr>
      </p:pic>
      <p:pic>
        <p:nvPicPr>
          <p:cNvPr id="7" name="Picture 2" descr="C:\Users\Admin\Desktop\през\пес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2697" y="3442781"/>
            <a:ext cx="2593470" cy="3255005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16776" y="436462"/>
            <a:ext cx="2077667" cy="306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F:\Казаков тихое утро\21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25570" y="3094318"/>
            <a:ext cx="2354702" cy="35320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293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И.Шишкин «Туманное утро»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268760"/>
            <a:ext cx="6989286" cy="5040560"/>
          </a:xfrm>
        </p:spPr>
      </p:pic>
      <p:pic>
        <p:nvPicPr>
          <p:cNvPr id="5" name="Grig_Utro_Liricheskaya_syuita_Per_Gyunt_-_Grig_Utrennee_nastroenie_Per_Gyu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3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С. Луценко «Летнее утро»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265045" cy="5201773"/>
          </a:xfrm>
        </p:spPr>
      </p:pic>
    </p:spTree>
    <p:extLst>
      <p:ext uri="{BB962C8B-B14F-4D97-AF65-F5344CB8AC3E}">
        <p14:creationId xmlns:p14="http://schemas.microsoft.com/office/powerpoint/2010/main" val="405720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В. Юшкевич «Теплое утро»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268760"/>
            <a:ext cx="7053441" cy="5043210"/>
          </a:xfrm>
        </p:spPr>
      </p:pic>
    </p:spTree>
    <p:extLst>
      <p:ext uri="{BB962C8B-B14F-4D97-AF65-F5344CB8AC3E}">
        <p14:creationId xmlns:p14="http://schemas.microsoft.com/office/powerpoint/2010/main" val="11142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И. Левитан «У омута»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96752"/>
            <a:ext cx="7953201" cy="5427984"/>
          </a:xfrm>
        </p:spPr>
      </p:pic>
    </p:spTree>
    <p:extLst>
      <p:ext uri="{BB962C8B-B14F-4D97-AF65-F5344CB8AC3E}">
        <p14:creationId xmlns:p14="http://schemas.microsoft.com/office/powerpoint/2010/main" val="315597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В. Поленов «Заросший пруд»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84784"/>
            <a:ext cx="7105761" cy="4525963"/>
          </a:xfrm>
        </p:spPr>
      </p:pic>
    </p:spTree>
    <p:extLst>
      <p:ext uri="{BB962C8B-B14F-4D97-AF65-F5344CB8AC3E}">
        <p14:creationId xmlns:p14="http://schemas.microsoft.com/office/powerpoint/2010/main" val="22585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5800"/>
            <a:ext cx="8013576" cy="157504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Тема урока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 «Уроки доброты Юрия Казакова в рассказе «Тихое утро»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очечный рисунок.bmp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3312368" cy="427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9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268</Words>
  <Application>Microsoft Office PowerPoint</Application>
  <PresentationFormat>Экран (4:3)</PresentationFormat>
  <Paragraphs>55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Ю. Казаков (1927-1982)</vt:lpstr>
      <vt:lpstr>«Верно-неверно»</vt:lpstr>
      <vt:lpstr>Презентация PowerPoint</vt:lpstr>
      <vt:lpstr>И.Шишкин «Туманное утро»</vt:lpstr>
      <vt:lpstr>С. Луценко «Летнее утро»</vt:lpstr>
      <vt:lpstr>В. Юшкевич «Теплое утро»</vt:lpstr>
      <vt:lpstr>И. Левитан «У омута»</vt:lpstr>
      <vt:lpstr>В. Поленов «Заросший пруд»</vt:lpstr>
      <vt:lpstr>Тема урока  «Уроки доброты Юрия Казакова в рассказе «Тихое утро»</vt:lpstr>
      <vt:lpstr>Презентация PowerPoint</vt:lpstr>
      <vt:lpstr>Презентация PowerPoint</vt:lpstr>
      <vt:lpstr>Презентация PowerPoint</vt:lpstr>
      <vt:lpstr> План сравнительной   характеристики героев </vt:lpstr>
      <vt:lpstr>Презентация PowerPoint</vt:lpstr>
      <vt:lpstr>В. Маковский «Рыбачки»</vt:lpstr>
      <vt:lpstr>Синквейн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Ю. Казаков (1927-1982)</dc:title>
  <dc:creator>Александр</dc:creator>
  <cp:lastModifiedBy>Админ</cp:lastModifiedBy>
  <cp:revision>45</cp:revision>
  <dcterms:created xsi:type="dcterms:W3CDTF">2018-04-14T18:39:04Z</dcterms:created>
  <dcterms:modified xsi:type="dcterms:W3CDTF">2019-05-12T19:25:58Z</dcterms:modified>
</cp:coreProperties>
</file>