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Зависимость амплитуды от расстояния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717032"/>
            <a:ext cx="740664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Лабораторная работа подготовлена </a:t>
            </a:r>
          </a:p>
          <a:p>
            <a:r>
              <a:rPr lang="ru-RU" dirty="0" smtClean="0"/>
              <a:t>Учениками 8-го класса:</a:t>
            </a:r>
          </a:p>
          <a:p>
            <a:r>
              <a:rPr lang="ru-RU" dirty="0" err="1" smtClean="0"/>
              <a:t>Адушеева</a:t>
            </a:r>
            <a:r>
              <a:rPr lang="ru-RU" dirty="0" smtClean="0"/>
              <a:t> Настя, Базарова </a:t>
            </a:r>
            <a:r>
              <a:rPr lang="ru-RU" dirty="0" err="1" smtClean="0"/>
              <a:t>Арюуна</a:t>
            </a:r>
            <a:r>
              <a:rPr lang="ru-RU" dirty="0" smtClean="0"/>
              <a:t>, </a:t>
            </a:r>
            <a:endParaRPr lang="ru-RU" dirty="0" smtClean="0"/>
          </a:p>
          <a:p>
            <a:r>
              <a:rPr lang="ru-RU" dirty="0" err="1" smtClean="0"/>
              <a:t>Дамнянова</a:t>
            </a:r>
            <a:r>
              <a:rPr lang="ru-RU" dirty="0" smtClean="0"/>
              <a:t> </a:t>
            </a:r>
            <a:r>
              <a:rPr lang="ru-RU" dirty="0" smtClean="0"/>
              <a:t>Арина, </a:t>
            </a:r>
            <a:r>
              <a:rPr lang="ru-RU" dirty="0" err="1" smtClean="0"/>
              <a:t>Зайганова</a:t>
            </a:r>
            <a:r>
              <a:rPr lang="ru-RU" dirty="0" smtClean="0"/>
              <a:t> Ирина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Школа юного физика и астронома – 2019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58861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ru-RU" dirty="0" smtClean="0"/>
              <a:t>Цель работы: найти зависимость амплитуды от расстояния;</a:t>
            </a:r>
          </a:p>
          <a:p>
            <a:r>
              <a:rPr lang="ru-RU" dirty="0" smtClean="0"/>
              <a:t>Приборы: генератор сигналов низкочастотный Г3-112, динамик, микрофон, линейка, специализированный компьютер, ручка, бумага.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4029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r>
              <a:rPr lang="ru-RU" dirty="0" smtClean="0"/>
              <a:t>Ход работы:  </a:t>
            </a:r>
          </a:p>
          <a:p>
            <a:pPr>
              <a:buFont typeface="+mj-lt"/>
              <a:buAutoNum type="arabicPeriod"/>
            </a:pPr>
            <a:r>
              <a:rPr lang="ru-RU" sz="2000" dirty="0" smtClean="0"/>
              <a:t>    Подключить микрофон к компьютеру;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Настроить генератор на множитель 10;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Настроить частоту (25, 35, 45);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Установить микрофон от динамика на заданном расстоянии (10, 20, 30, 40)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Включить генератор и запись звука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Остановить запись звука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Найти амплитуду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Повторить пункты 3-7 12 раз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Нарисовать графики зависимости амплитуды от расстояния на разных частотах, где </a:t>
            </a:r>
            <a:r>
              <a:rPr lang="en-US" sz="2000" dirty="0" smtClean="0"/>
              <a:t>X</a:t>
            </a:r>
            <a:r>
              <a:rPr lang="ru-RU" sz="2000" dirty="0" smtClean="0"/>
              <a:t>- расстояние, </a:t>
            </a:r>
            <a:r>
              <a:rPr lang="en-US" sz="2000" dirty="0" smtClean="0"/>
              <a:t>Y- </a:t>
            </a:r>
            <a:r>
              <a:rPr lang="ru-RU" sz="2000" dirty="0" smtClean="0"/>
              <a:t>амплитуда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Нарисовать график, где </a:t>
            </a:r>
            <a:r>
              <a:rPr lang="en-US" sz="2000" dirty="0" smtClean="0"/>
              <a:t>X </a:t>
            </a:r>
            <a:r>
              <a:rPr lang="ru-RU" sz="2000" dirty="0" smtClean="0"/>
              <a:t>равен 1/</a:t>
            </a:r>
            <a:r>
              <a:rPr lang="en-US" sz="2000" dirty="0" smtClean="0"/>
              <a:t>S</a:t>
            </a:r>
            <a:r>
              <a:rPr lang="ru-RU" sz="2000" dirty="0" smtClean="0"/>
              <a:t>, </a:t>
            </a:r>
            <a:r>
              <a:rPr lang="en-US" sz="2000" dirty="0" smtClean="0"/>
              <a:t>Y- </a:t>
            </a:r>
            <a:r>
              <a:rPr lang="ru-RU" sz="2000" dirty="0" smtClean="0"/>
              <a:t>амплитуда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Нарисовать график, где </a:t>
            </a:r>
            <a:r>
              <a:rPr lang="en-US" sz="2000" dirty="0" smtClean="0"/>
              <a:t>X </a:t>
            </a:r>
            <a:r>
              <a:rPr lang="ru-RU" sz="2000" dirty="0" smtClean="0"/>
              <a:t>равен 1/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2</a:t>
            </a:r>
            <a:r>
              <a:rPr lang="ru-RU" sz="2000" dirty="0" smtClean="0"/>
              <a:t>; </a:t>
            </a:r>
            <a:r>
              <a:rPr lang="en-US" sz="2000" dirty="0" smtClean="0"/>
              <a:t>Y </a:t>
            </a:r>
            <a:r>
              <a:rPr lang="ru-RU" sz="2000" dirty="0" smtClean="0"/>
              <a:t>равен амплитуде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946295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график, где х=</a:t>
            </a:r>
            <a:r>
              <a:rPr lang="en-US" dirty="0" smtClean="0"/>
              <a:t>S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772816"/>
            <a:ext cx="2520280" cy="336037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7904" y="1777250"/>
            <a:ext cx="2516955" cy="335594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8" y="1772816"/>
            <a:ext cx="2520280" cy="336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014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График, где х=1/</a:t>
            </a:r>
            <a:r>
              <a:rPr lang="en-US" dirty="0" smtClean="0"/>
              <a:t>S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745432"/>
            <a:ext cx="2841780" cy="378904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1774745"/>
            <a:ext cx="2808312" cy="3744416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1700808"/>
            <a:ext cx="2808312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2592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График, где х=</a:t>
            </a:r>
            <a:r>
              <a:rPr lang="ru-RU" sz="4400" dirty="0"/>
              <a:t> 1/</a:t>
            </a:r>
            <a:r>
              <a:rPr lang="en-US" sz="4400" dirty="0"/>
              <a:t>S</a:t>
            </a:r>
            <a:r>
              <a:rPr lang="en-US" sz="4400" baseline="30000" dirty="0"/>
              <a:t>2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700808"/>
            <a:ext cx="2808312" cy="37444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1683734"/>
            <a:ext cx="2808312" cy="3744416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700808"/>
            <a:ext cx="2808312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5044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Чтобы получить прямую на графике, надо его нарисовать по этой формуле:</a:t>
            </a:r>
          </a:p>
          <a:p>
            <a:pPr marL="0" indent="0">
              <a:buNone/>
            </a:pPr>
            <a:r>
              <a:rPr lang="ru-RU" dirty="0" smtClean="0"/>
              <a:t>А=а/</a:t>
            </a:r>
            <a:r>
              <a:rPr lang="en-US" dirty="0" smtClean="0"/>
              <a:t>S</a:t>
            </a:r>
            <a:r>
              <a:rPr lang="en-US" baseline="30000" dirty="0" smtClean="0"/>
              <a:t>n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А – амплитуда</a:t>
            </a:r>
            <a:r>
              <a:rPr lang="en-US" dirty="0" smtClean="0"/>
              <a:t>;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 – некоторое число</a:t>
            </a:r>
            <a:r>
              <a:rPr lang="en-US" dirty="0" smtClean="0"/>
              <a:t>;</a:t>
            </a:r>
            <a:endParaRPr lang="ru-RU" dirty="0" smtClean="0"/>
          </a:p>
          <a:p>
            <a:pPr marL="0" indent="0">
              <a:buNone/>
            </a:pPr>
            <a:r>
              <a:rPr lang="en-US" dirty="0"/>
              <a:t>S</a:t>
            </a:r>
            <a:r>
              <a:rPr lang="ru-RU" dirty="0" smtClean="0"/>
              <a:t> – расстояние</a:t>
            </a:r>
            <a:r>
              <a:rPr lang="en-US" dirty="0" smtClean="0"/>
              <a:t>;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n&lt;1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46983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08920"/>
            <a:ext cx="7498080" cy="1143000"/>
          </a:xfrm>
        </p:spPr>
        <p:txBody>
          <a:bodyPr>
            <a:noAutofit/>
          </a:bodyPr>
          <a:lstStyle/>
          <a:p>
            <a:r>
              <a:rPr lang="ru-RU" sz="8000" dirty="0" smtClean="0"/>
              <a:t>Спасибо за внимание!!!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xmlns="" val="347149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142</TotalTime>
  <Words>206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Зависимость амплитуды от расстояния</vt:lpstr>
      <vt:lpstr>Слайд 2</vt:lpstr>
      <vt:lpstr>Слайд 3</vt:lpstr>
      <vt:lpstr>график, где х=S</vt:lpstr>
      <vt:lpstr>График, где х=1/S</vt:lpstr>
      <vt:lpstr>График, где х= 1/S2</vt:lpstr>
      <vt:lpstr>Вывод: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Валентина</cp:lastModifiedBy>
  <cp:revision>10</cp:revision>
  <dcterms:created xsi:type="dcterms:W3CDTF">2019-01-10T03:48:24Z</dcterms:created>
  <dcterms:modified xsi:type="dcterms:W3CDTF">2019-05-12T04:00:59Z</dcterms:modified>
</cp:coreProperties>
</file>