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3" r:id="rId6"/>
    <p:sldId id="264" r:id="rId7"/>
    <p:sldId id="265" r:id="rId8"/>
    <p:sldId id="267" r:id="rId9"/>
    <p:sldId id="268" r:id="rId10"/>
    <p:sldId id="266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66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43.radikal.ru/i099/1306/7f/1863f3e653e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4227747" cy="1728192"/>
          </a:xfrm>
          <a:prstGeom prst="rect">
            <a:avLst/>
          </a:prstGeom>
          <a:noFill/>
        </p:spPr>
      </p:pic>
      <p:pic>
        <p:nvPicPr>
          <p:cNvPr id="10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377728">
            <a:off x="140034" y="3929074"/>
            <a:ext cx="1008112" cy="1008112"/>
          </a:xfrm>
          <a:prstGeom prst="rect">
            <a:avLst/>
          </a:prstGeom>
          <a:noFill/>
        </p:spPr>
      </p:pic>
      <p:pic>
        <p:nvPicPr>
          <p:cNvPr id="16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2937140" cy="6858000"/>
          </a:xfrm>
          <a:prstGeom prst="rect">
            <a:avLst/>
          </a:prstGeom>
          <a:noFill/>
        </p:spPr>
      </p:pic>
      <p:pic>
        <p:nvPicPr>
          <p:cNvPr id="15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3665">
            <a:off x="1931121" y="3884465"/>
            <a:ext cx="1008112" cy="1008112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71294">
            <a:off x="560921" y="165383"/>
            <a:ext cx="853956" cy="853956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88942">
            <a:off x="2535920" y="124160"/>
            <a:ext cx="758544" cy="75854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5661248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653136"/>
            <a:ext cx="628434" cy="576064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628434" cy="576064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28434" cy="576064"/>
          </a:xfrm>
          <a:prstGeom prst="rect">
            <a:avLst/>
          </a:prstGeom>
          <a:noFill/>
        </p:spPr>
      </p:pic>
      <p:pic>
        <p:nvPicPr>
          <p:cNvPr id="22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797152"/>
            <a:ext cx="392771" cy="360040"/>
          </a:xfrm>
          <a:prstGeom prst="rect">
            <a:avLst/>
          </a:prstGeom>
          <a:noFill/>
        </p:spPr>
      </p:pic>
      <p:pic>
        <p:nvPicPr>
          <p:cNvPr id="23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392771" cy="360040"/>
          </a:xfrm>
          <a:prstGeom prst="rect">
            <a:avLst/>
          </a:prstGeom>
          <a:noFill/>
        </p:spPr>
      </p:pic>
      <p:pic>
        <p:nvPicPr>
          <p:cNvPr id="24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293096"/>
            <a:ext cx="392771" cy="360040"/>
          </a:xfrm>
          <a:prstGeom prst="rect">
            <a:avLst/>
          </a:prstGeom>
          <a:noFill/>
        </p:spPr>
      </p:pic>
      <p:pic>
        <p:nvPicPr>
          <p:cNvPr id="2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88640"/>
            <a:ext cx="392771" cy="360040"/>
          </a:xfrm>
          <a:prstGeom prst="rect">
            <a:avLst/>
          </a:prstGeom>
          <a:noFill/>
        </p:spPr>
      </p:pic>
      <p:pic>
        <p:nvPicPr>
          <p:cNvPr id="2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235663" cy="216024"/>
          </a:xfrm>
          <a:prstGeom prst="rect">
            <a:avLst/>
          </a:prstGeom>
          <a:noFill/>
        </p:spPr>
      </p:pic>
      <p:pic>
        <p:nvPicPr>
          <p:cNvPr id="2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92771" cy="360040"/>
          </a:xfrm>
          <a:prstGeom prst="rect">
            <a:avLst/>
          </a:prstGeom>
          <a:noFill/>
        </p:spPr>
      </p:pic>
      <p:pic>
        <p:nvPicPr>
          <p:cNvPr id="2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207640" cy="190336"/>
          </a:xfrm>
          <a:prstGeom prst="rect">
            <a:avLst/>
          </a:prstGeom>
          <a:noFill/>
        </p:spPr>
      </p:pic>
      <p:pic>
        <p:nvPicPr>
          <p:cNvPr id="29" name="Picture 2" descr="07.png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5301208"/>
            <a:ext cx="326587" cy="320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6458766" cy="26401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pic>
        <p:nvPicPr>
          <p:cNvPr id="8194" name="Picture 2" descr="http://s019.radikal.ru/i639/1306/65/cbd5deb0b91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60187" cy="6858000"/>
          </a:xfrm>
          <a:prstGeom prst="rect">
            <a:avLst/>
          </a:prstGeom>
          <a:noFill/>
        </p:spPr>
      </p:pic>
      <p:pic>
        <p:nvPicPr>
          <p:cNvPr id="7170" name="Picture 2" descr="07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26587" cy="320055"/>
          </a:xfrm>
          <a:prstGeom prst="rect">
            <a:avLst/>
          </a:prstGeom>
          <a:noFill/>
        </p:spPr>
      </p:pic>
      <p:pic>
        <p:nvPicPr>
          <p:cNvPr id="14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32623" cy="6858000"/>
          </a:xfrm>
          <a:prstGeom prst="rect">
            <a:avLst/>
          </a:prstGeom>
          <a:noFill/>
        </p:spPr>
      </p:pic>
      <p:pic>
        <p:nvPicPr>
          <p:cNvPr id="1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28434" cy="576064"/>
          </a:xfrm>
          <a:prstGeom prst="rect">
            <a:avLst/>
          </a:prstGeom>
          <a:noFill/>
        </p:spPr>
      </p:pic>
      <p:pic>
        <p:nvPicPr>
          <p:cNvPr id="1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28434" cy="57606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941168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81936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861048"/>
            <a:ext cx="360040" cy="330036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60040" cy="330036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805264"/>
            <a:ext cx="360040" cy="330036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68445">
            <a:off x="382425" y="1759706"/>
            <a:ext cx="1010134" cy="1010134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3665">
            <a:off x="1283049" y="5036593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DFCC-B104-43CC-84B0-2DFD8F81AB33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-fotki.yandex.ru/get/4418/66124276.b/0_5fddb_431b01a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437112"/>
            <a:ext cx="1368152" cy="1739176"/>
          </a:xfrm>
          <a:prstGeom prst="rect">
            <a:avLst/>
          </a:prstGeom>
          <a:noFill/>
        </p:spPr>
      </p:pic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08258" y="4617772"/>
            <a:ext cx="4248472" cy="224022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Наставник команды – </a:t>
            </a:r>
            <a:r>
              <a:rPr lang="ru-RU" sz="1800" b="1" dirty="0" err="1" smtClean="0">
                <a:solidFill>
                  <a:srgbClr val="0070C0"/>
                </a:solidFill>
                <a:latin typeface="Georgia" pitchFamily="18" charset="0"/>
              </a:rPr>
              <a:t>Пряничникова</a:t>
            </a: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 О.Н. 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Члены команды: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800" b="1" dirty="0" err="1" smtClean="0">
                <a:solidFill>
                  <a:srgbClr val="0070C0"/>
                </a:solidFill>
                <a:latin typeface="Georgia" pitchFamily="18" charset="0"/>
              </a:rPr>
              <a:t>Бурмистрова</a:t>
            </a: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 Дарья, </a:t>
            </a:r>
          </a:p>
          <a:p>
            <a:pPr algn="l">
              <a:defRPr/>
            </a:pPr>
            <a:r>
              <a:rPr lang="ru-RU" sz="1800" b="1" dirty="0" err="1" smtClean="0">
                <a:solidFill>
                  <a:srgbClr val="0070C0"/>
                </a:solidFill>
                <a:latin typeface="Georgia" pitchFamily="18" charset="0"/>
              </a:rPr>
              <a:t>Кахраман</a:t>
            </a: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 Адель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 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>2 «Д» класс ГБОУ «Школа № 2065», г. Москва</a:t>
            </a:r>
            <a:endParaRPr lang="ru-RU" sz="1800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1547664" y="1244144"/>
            <a:ext cx="7596336" cy="2115667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669900"/>
                </a:solidFill>
                <a:latin typeface="Georgia" pitchFamily="18" charset="0"/>
              </a:rPr>
              <a:t/>
            </a:r>
            <a:br>
              <a:rPr lang="ru-RU" sz="4800" b="1" dirty="0" smtClean="0">
                <a:solidFill>
                  <a:srgbClr val="669900"/>
                </a:solidFill>
                <a:latin typeface="Georgia" pitchFamily="18" charset="0"/>
              </a:rPr>
            </a:br>
            <a:r>
              <a:rPr lang="ru-RU" sz="4800" b="1" dirty="0" smtClean="0">
                <a:solidFill>
                  <a:srgbClr val="669900"/>
                </a:solidFill>
                <a:latin typeface="Georgia" pitchFamily="18" charset="0"/>
              </a:rPr>
              <a:t/>
            </a:r>
            <a:br>
              <a:rPr lang="ru-RU" sz="4800" b="1" dirty="0" smtClean="0">
                <a:solidFill>
                  <a:srgbClr val="669900"/>
                </a:solidFill>
                <a:latin typeface="Georgia" pitchFamily="18" charset="0"/>
              </a:rPr>
            </a:br>
            <a:r>
              <a:rPr lang="ru-RU" sz="4800" b="1" dirty="0" smtClean="0">
                <a:solidFill>
                  <a:srgbClr val="669900"/>
                </a:solidFill>
                <a:latin typeface="Georgia" pitchFamily="18" charset="0"/>
              </a:rPr>
              <a:t>ПРОЕКТ: </a:t>
            </a:r>
            <a:r>
              <a:rPr lang="ru-RU" sz="4800" dirty="0" smtClean="0">
                <a:solidFill>
                  <a:srgbClr val="669900"/>
                </a:solidFill>
                <a:latin typeface="Georgia" pitchFamily="18" charset="0"/>
              </a:rPr>
              <a:t/>
            </a:r>
            <a:br>
              <a:rPr lang="ru-RU" sz="4800" dirty="0" smtClean="0">
                <a:solidFill>
                  <a:srgbClr val="669900"/>
                </a:solidFill>
                <a:latin typeface="Georgia" pitchFamily="18" charset="0"/>
              </a:rPr>
            </a:br>
            <a:r>
              <a:rPr lang="ru-RU" sz="4800" b="1" dirty="0" smtClean="0">
                <a:solidFill>
                  <a:srgbClr val="669900"/>
                </a:solidFill>
                <a:latin typeface="Georgia" pitchFamily="18" charset="0"/>
              </a:rPr>
              <a:t>СИТИ - ФЕРМЕРСТВО</a:t>
            </a:r>
            <a:r>
              <a:rPr lang="ru-RU" sz="4800" dirty="0" smtClean="0">
                <a:solidFill>
                  <a:srgbClr val="669900"/>
                </a:solidFill>
                <a:latin typeface="Georgia" pitchFamily="18" charset="0"/>
              </a:rPr>
              <a:t/>
            </a:r>
            <a:br>
              <a:rPr lang="ru-RU" sz="4800" dirty="0" smtClean="0">
                <a:solidFill>
                  <a:srgbClr val="669900"/>
                </a:solidFill>
                <a:latin typeface="Georgia" pitchFamily="18" charset="0"/>
              </a:rPr>
            </a:br>
            <a:r>
              <a:rPr lang="ru-RU" sz="4800" dirty="0" smtClean="0">
                <a:solidFill>
                  <a:srgbClr val="669900"/>
                </a:solidFill>
                <a:latin typeface="Georgia" pitchFamily="18" charset="0"/>
              </a:rPr>
              <a:t> 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572000" y="214290"/>
            <a:ext cx="4357718" cy="205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itchFamily="18" charset="0"/>
              </a:rPr>
              <a:t>МОСКОВСКИЙ ДЕТСКИЙ ЧЕМПИОНАТ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err="1" smtClean="0">
                <a:solidFill>
                  <a:srgbClr val="0070C0"/>
                </a:solidFill>
                <a:latin typeface="Georgia" pitchFamily="18" charset="0"/>
              </a:rPr>
              <a:t>KidSkills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5645" y="1196752"/>
            <a:ext cx="3143273" cy="218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Прямоугольник 22"/>
          <p:cNvSpPr/>
          <p:nvPr/>
        </p:nvSpPr>
        <p:spPr>
          <a:xfrm>
            <a:off x="2491045" y="3573016"/>
            <a:ext cx="64294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Самой большой подготовки у нас потребовала другая гидропонная грядка. Сетчатую часть у горшочков  мы заполнили дренажом, затем доверху уложили кокосовое волокно, высадили семена, горшочки разместили в ванночке с питательным раствором.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46" y="285728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Гидропонная грядка</a:t>
            </a: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196752"/>
            <a:ext cx="3071834" cy="221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428828" y="3933056"/>
            <a:ext cx="65008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Мы растворили соли в специальной пропорции. Приготовили 5 литров концентрированного раствора, в дальнейшем будем разбавлять его в пропорции 1:10. Этот раствор содержит следующие элементы: Вода, Кислород, Водород, Углерод, Азот и Фосфор. 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46" y="86623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3. Подготовка питательного раствора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92720"/>
            <a:ext cx="650085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331988" y="4221088"/>
            <a:ext cx="6447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Наши грядки мы разместили на самом светлом подоконнике, дополнительно для освещения установили «растущий» светодиодный светильник. На ночь лампу мы выключаем – растения отдыхают.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46" y="73923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День 10-й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2002" y="692696"/>
            <a:ext cx="571899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691680" y="762522"/>
            <a:ext cx="7457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003300"/>
                </a:solidFill>
              </a:rPr>
              <a:t> </a:t>
            </a: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По нашим наблюдениям, растения, высаженные    в грунт, обгоняют в росте гидропонные грядки: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46" y="285728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День 15-й</a:t>
            </a:r>
          </a:p>
        </p:txBody>
      </p:sp>
      <p:pic>
        <p:nvPicPr>
          <p:cNvPr id="6" name="Рисунок 5" descr="C:\Users\Rem\AppData\Local\Microsoft\Windows\Temporary Internet Files\Content.Word\20181010_0834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63887" y="1662433"/>
            <a:ext cx="3739855" cy="227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Rem\AppData\Local\Microsoft\Windows\Temporary Internet Files\Content.Word\20181010_08345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7" y="4293096"/>
            <a:ext cx="37398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5373" y="1124744"/>
            <a:ext cx="3133518" cy="4048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Прямоугольник 22"/>
          <p:cNvSpPr/>
          <p:nvPr/>
        </p:nvSpPr>
        <p:spPr>
          <a:xfrm>
            <a:off x="2843808" y="5517232"/>
            <a:ext cx="5904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</a:rPr>
              <a:t> </a:t>
            </a: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Наш эксперимент продолжается!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46" y="285728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День 18-й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948690"/>
            <a:ext cx="648072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Georgia" pitchFamily="18" charset="0"/>
              </a:rPr>
              <a:t>Планы на будущее: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Georgia" pitchFamily="18" charset="0"/>
              </a:rPr>
              <a:t>Мы планируем пройти в следующий этап данного чемпионата - в полуфинал.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Georgia" pitchFamily="18" charset="0"/>
              </a:rPr>
              <a:t>Также мы планируем пройти обучение в онлайн-школе по  сити-фермерству.</a:t>
            </a:r>
          </a:p>
          <a:p>
            <a:endParaRPr lang="ru-RU" sz="2400" dirty="0">
              <a:latin typeface="Georgia" pitchFamily="18" charset="0"/>
            </a:endParaRPr>
          </a:p>
          <a:p>
            <a:pPr marL="342900" indent="-342900">
              <a:buAutoNum type="arabicPeriod"/>
            </a:pPr>
            <a:endParaRPr lang="ru-RU" sz="2400" dirty="0" smtClean="0">
              <a:latin typeface="Georgia" pitchFamily="18" charset="0"/>
            </a:endParaRPr>
          </a:p>
          <a:p>
            <a:r>
              <a:rPr lang="ru-RU" sz="2400" b="1" dirty="0" smtClean="0">
                <a:latin typeface="Georgia" pitchFamily="18" charset="0"/>
              </a:rPr>
              <a:t>Цель в будущем: 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-создание вертикальной многоярусной установки для выращивания зелени, а также свежих овощей и фруктов.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pic>
        <p:nvPicPr>
          <p:cNvPr id="3076" name="Picture 4" descr="http://img-fotki.yandex.ru/get/4418/66124276.b/0_5fddb_431b01a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58886"/>
            <a:ext cx="1440160" cy="1830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35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3"/>
          <p:cNvSpPr txBox="1">
            <a:spLocks/>
          </p:cNvSpPr>
          <p:nvPr/>
        </p:nvSpPr>
        <p:spPr>
          <a:xfrm>
            <a:off x="2403996" y="764704"/>
            <a:ext cx="6408712" cy="452431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Описание</a:t>
            </a:r>
          </a:p>
          <a:p>
            <a:pPr algn="ctr"/>
            <a:endParaRPr lang="ru-RU" sz="2400" dirty="0" smtClean="0">
              <a:solidFill>
                <a:srgbClr val="003300"/>
              </a:solidFill>
              <a:latin typeface="Georgia" pitchFamily="18" charset="0"/>
            </a:endParaRPr>
          </a:p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Сити-фермерство – так называемый «огород на подоконнике». </a:t>
            </a:r>
          </a:p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Мы решили не только устроить домашний огород, но и сравнить разные способы выращивания зелени – в грунте и методом гидропоники. Кроме того, установки для гидропоники использовали разные – одна из них с аэрацией, в неё дополнительно будет установлен насос для обогащения корней кислородом.  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3"/>
          <p:cNvSpPr txBox="1">
            <a:spLocks/>
          </p:cNvSpPr>
          <p:nvPr/>
        </p:nvSpPr>
        <p:spPr>
          <a:xfrm>
            <a:off x="2357422" y="357166"/>
            <a:ext cx="6607066" cy="563231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Актуальность:</a:t>
            </a:r>
          </a:p>
          <a:p>
            <a:pPr lvl="0" algn="just">
              <a:spcBef>
                <a:spcPct val="20000"/>
              </a:spcBef>
              <a:defRPr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Данный проект будет полезен для регионов с холодным, жарким или сухим климатом, или регионам с нехваткой солнца.  Использование данного проекта, в домашних условиях, позволяет иметь круглый год свежую зелень, а в будущем, свежие фрукты и овощи. </a:t>
            </a:r>
          </a:p>
          <a:p>
            <a:pPr lvl="0" algn="ctr">
              <a:spcBef>
                <a:spcPct val="20000"/>
              </a:spcBef>
              <a:defRPr/>
            </a:pPr>
            <a:endParaRPr lang="ru-RU" sz="2400" b="1" dirty="0" smtClean="0">
              <a:solidFill>
                <a:srgbClr val="003300"/>
              </a:solidFill>
              <a:latin typeface="Georgia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Цель и задачи проекта: </a:t>
            </a: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 ознакомиться со способами выращивания зелени в комнатных условиях;</a:t>
            </a:r>
          </a:p>
          <a:p>
            <a:pPr lvl="0">
              <a:spcBef>
                <a:spcPct val="20000"/>
              </a:spcBef>
              <a:buFontTx/>
              <a:buChar char="-"/>
              <a:defRPr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 сравнить разные способы выращивания - методом гидропоники и в грунте.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3"/>
          <p:cNvSpPr txBox="1">
            <a:spLocks/>
          </p:cNvSpPr>
          <p:nvPr/>
        </p:nvSpPr>
        <p:spPr>
          <a:xfrm>
            <a:off x="2627784" y="404664"/>
            <a:ext cx="6101300" cy="4801314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Этапы эксперимента</a:t>
            </a:r>
          </a:p>
          <a:p>
            <a:pPr algn="ctr"/>
            <a:endParaRPr lang="ru-RU" sz="2400" b="1" dirty="0" smtClean="0">
              <a:solidFill>
                <a:srgbClr val="003300"/>
              </a:solidFill>
              <a:latin typeface="Georgia" pitchFamily="18" charset="0"/>
            </a:endParaRP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Проращивание семян.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Высаживание проросших семян. 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Подготовка питательного раствора.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Установка грядок.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Наблюдения.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Предварительные итоги.</a:t>
            </a:r>
          </a:p>
          <a:p>
            <a:pPr marL="514350" indent="-514350" algn="ctr">
              <a:lnSpc>
                <a:spcPct val="150000"/>
              </a:lnSpc>
            </a:pPr>
            <a:endParaRPr lang="ru-RU" sz="2800" b="1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3"/>
          <p:cNvSpPr txBox="1">
            <a:spLocks/>
          </p:cNvSpPr>
          <p:nvPr/>
        </p:nvSpPr>
        <p:spPr>
          <a:xfrm>
            <a:off x="2214546" y="4797152"/>
            <a:ext cx="6929454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Для эксперимента мы взяли семена </a:t>
            </a:r>
            <a:r>
              <a:rPr lang="ru-RU" sz="2400" dirty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укропа, базилика и салата листового. Использовались раннеспелые сорта, которые дают урожай за 30-40 дней.</a:t>
            </a:r>
          </a:p>
        </p:txBody>
      </p:sp>
      <p:pic>
        <p:nvPicPr>
          <p:cNvPr id="16" name="Рисунок 1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8664" y="1071546"/>
            <a:ext cx="5081218" cy="350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одзаголовок 3"/>
          <p:cNvSpPr txBox="1">
            <a:spLocks/>
          </p:cNvSpPr>
          <p:nvPr/>
        </p:nvSpPr>
        <p:spPr>
          <a:xfrm>
            <a:off x="2214578" y="252691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1. Проращивание семян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857232"/>
            <a:ext cx="242889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Рисунок 1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857232"/>
            <a:ext cx="242889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78" y="252691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День 1-й</a:t>
            </a:r>
          </a:p>
        </p:txBody>
      </p:sp>
      <p:sp>
        <p:nvSpPr>
          <p:cNvPr id="25" name="Подзаголовок 3"/>
          <p:cNvSpPr txBox="1">
            <a:spLocks/>
          </p:cNvSpPr>
          <p:nvPr/>
        </p:nvSpPr>
        <p:spPr>
          <a:xfrm>
            <a:off x="2181166" y="5021286"/>
            <a:ext cx="6643734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Одни семена  мы поместили в чашку Петри на влажную салфетку,  другие - в специальный проращиватель, в субстрат из кокосового волокна, и накрыли крышками.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785794"/>
            <a:ext cx="2444282" cy="386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Рисунок 2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824161" y="755489"/>
            <a:ext cx="2789503" cy="342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Прямоугольник 22"/>
          <p:cNvSpPr/>
          <p:nvPr/>
        </p:nvSpPr>
        <p:spPr>
          <a:xfrm>
            <a:off x="2428736" y="4797152"/>
            <a:ext cx="65008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	В </a:t>
            </a:r>
            <a:r>
              <a:rPr lang="ru-RU" sz="2400" dirty="0" err="1" smtClean="0">
                <a:solidFill>
                  <a:srgbClr val="003300"/>
                </a:solidFill>
                <a:latin typeface="Georgia" pitchFamily="18" charset="0"/>
              </a:rPr>
              <a:t>проращивателе</a:t>
            </a: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 семена прорастали быстрее, чем в чашке Петри. На 3-й день появились проростки из семян салата и базилика. Семена укропа проросли только на 5-й день.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78" y="252691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День 3-й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315119" y="4394528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3300"/>
                </a:solidFill>
              </a:rPr>
              <a:t> 	</a:t>
            </a: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Мы высадили семена в горшочки с грунтом. На дно горшочков уложили керамзитовые камешки – дренаж. Насыпали готовый грунт, в ямки на глубину примерно 0,5см выложили семена,  присыпали сверху грунтом и полили водой.</a:t>
            </a: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187393" y="116632"/>
            <a:ext cx="6929454" cy="12003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2. Высадка семян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День 7-й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Грунтовая грядка</a:t>
            </a:r>
          </a:p>
        </p:txBody>
      </p:sp>
      <p:pic>
        <p:nvPicPr>
          <p:cNvPr id="5" name="Picture 2" descr="E:\Огород\20180930_1932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5" y="1334013"/>
            <a:ext cx="4682745" cy="3028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357562"/>
            <a:ext cx="3712776" cy="20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Прямоугольник 22"/>
          <p:cNvSpPr/>
          <p:nvPr/>
        </p:nvSpPr>
        <p:spPr>
          <a:xfrm>
            <a:off x="2571736" y="3429000"/>
            <a:ext cx="30718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 Мы </a:t>
            </a:r>
            <a:r>
              <a:rPr lang="ru-RU" sz="2400" dirty="0">
                <a:solidFill>
                  <a:srgbClr val="003300"/>
                </a:solidFill>
                <a:latin typeface="Georgia" pitchFamily="18" charset="0"/>
              </a:rPr>
              <a:t>у</a:t>
            </a: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становили специальный насос для обогащения жидкости кислородом. </a:t>
            </a:r>
            <a:endParaRPr lang="ru-RU" sz="2400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24" name="Подзаголовок 3"/>
          <p:cNvSpPr txBox="1">
            <a:spLocks/>
          </p:cNvSpPr>
          <p:nvPr/>
        </p:nvSpPr>
        <p:spPr>
          <a:xfrm>
            <a:off x="2214546" y="285728"/>
            <a:ext cx="6929454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Georgia" pitchFamily="18" charset="0"/>
              </a:rPr>
              <a:t>Гидропонная грядка с аэрацией</a:t>
            </a:r>
          </a:p>
        </p:txBody>
      </p:sp>
      <p:pic>
        <p:nvPicPr>
          <p:cNvPr id="2050" name="Picture 2" descr="E:\Огород\20180925_2047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000108"/>
            <a:ext cx="2884468" cy="2142213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214546" y="1142984"/>
            <a:ext cx="3643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С </a:t>
            </a:r>
            <a:r>
              <a:rPr lang="ru-RU" sz="2400" dirty="0" err="1" smtClean="0">
                <a:solidFill>
                  <a:srgbClr val="003300"/>
                </a:solidFill>
                <a:latin typeface="Georgia" pitchFamily="18" charset="0"/>
              </a:rPr>
              <a:t>проращивателя</a:t>
            </a:r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  мы сняли крышку, в ванночку залили питательный раствор.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96910" y="5786453"/>
            <a:ext cx="67649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Georgia" pitchFamily="18" charset="0"/>
              </a:rPr>
              <a:t>Наша гидропонная грядка с аэрацией готова!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165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Georgia</vt:lpstr>
      <vt:lpstr>Тема Office</vt:lpstr>
      <vt:lpstr>  ПРОЕКТ:  СИТИ - ФЕРМЕРСТВО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alex_agps@mail.ru</cp:lastModifiedBy>
  <cp:revision>79</cp:revision>
  <dcterms:created xsi:type="dcterms:W3CDTF">2014-07-24T11:59:25Z</dcterms:created>
  <dcterms:modified xsi:type="dcterms:W3CDTF">2019-05-13T19:05:54Z</dcterms:modified>
</cp:coreProperties>
</file>