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67" r:id="rId6"/>
    <p:sldId id="26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70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701AE-9F14-4986-AC5B-896B8173C03D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6DA88-6930-4D07-95A1-5902054489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701AE-9F14-4986-AC5B-896B8173C03D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6DA88-6930-4D07-95A1-5902054489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701AE-9F14-4986-AC5B-896B8173C03D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6DA88-6930-4D07-95A1-5902054489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701AE-9F14-4986-AC5B-896B8173C03D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6DA88-6930-4D07-95A1-5902054489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701AE-9F14-4986-AC5B-896B8173C03D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6DA88-6930-4D07-95A1-5902054489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701AE-9F14-4986-AC5B-896B8173C03D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6DA88-6930-4D07-95A1-5902054489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701AE-9F14-4986-AC5B-896B8173C03D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6DA88-6930-4D07-95A1-5902054489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701AE-9F14-4986-AC5B-896B8173C03D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6DA88-6930-4D07-95A1-5902054489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701AE-9F14-4986-AC5B-896B8173C03D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6DA88-6930-4D07-95A1-5902054489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701AE-9F14-4986-AC5B-896B8173C03D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6DA88-6930-4D07-95A1-5902054489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701AE-9F14-4986-AC5B-896B8173C03D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6DA88-6930-4D07-95A1-5902054489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701AE-9F14-4986-AC5B-896B8173C03D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C6DA88-6930-4D07-95A1-5902054489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10000">
    <p:diamond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home\Desktop\&#1044;&#1077;&#1083;&#1072;&#1081;%20&#1082;&#1072;&#1082;%20&#1084;&#1099;\Nepriiatnost'EtuMyPerezhivem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hotomagic.best-host.ru/cd_disk_multi.html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2000263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2060"/>
                </a:solidFill>
              </a:rPr>
              <a:t>Физкультминутка</a:t>
            </a:r>
            <a:endParaRPr lang="ru-RU" sz="6000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Program Files\Microsoft Office\MEDIA\CAGCAT10\j0298653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5214950"/>
            <a:ext cx="1781251" cy="1059790"/>
          </a:xfrm>
          <a:prstGeom prst="rect">
            <a:avLst/>
          </a:prstGeom>
          <a:noFill/>
        </p:spPr>
      </p:pic>
      <p:pic>
        <p:nvPicPr>
          <p:cNvPr id="1028" name="Picture 4" descr="C:\Program Files\Microsoft Office\MEDIA\CAGCAT10\j0285698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15206" y="4714884"/>
            <a:ext cx="1707185" cy="1824228"/>
          </a:xfrm>
          <a:prstGeom prst="rect">
            <a:avLst/>
          </a:prstGeom>
          <a:noFill/>
        </p:spPr>
      </p:pic>
      <p:pic>
        <p:nvPicPr>
          <p:cNvPr id="6" name="Nepriiatnost'EtuMyPerezhive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14554"/>
            <a:ext cx="6400800" cy="4643446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Делай с нами!</a:t>
            </a:r>
          </a:p>
          <a:p>
            <a:r>
              <a:rPr lang="ru-RU" sz="5400" dirty="0" smtClean="0">
                <a:solidFill>
                  <a:srgbClr val="C00000"/>
                </a:solidFill>
              </a:rPr>
              <a:t>Делай как мы!</a:t>
            </a:r>
          </a:p>
          <a:p>
            <a:r>
              <a:rPr lang="ru-RU" sz="5400" dirty="0" smtClean="0">
                <a:solidFill>
                  <a:srgbClr val="C00000"/>
                </a:solidFill>
              </a:rPr>
              <a:t>Делай лучше нас!</a:t>
            </a:r>
          </a:p>
          <a:p>
            <a:endParaRPr lang="ru-RU" sz="1800" dirty="0" smtClean="0">
              <a:solidFill>
                <a:srgbClr val="C00000"/>
              </a:solidFill>
            </a:endParaRPr>
          </a:p>
          <a:p>
            <a:endParaRPr lang="ru-RU" sz="1800" dirty="0" smtClean="0">
              <a:solidFill>
                <a:srgbClr val="C00000"/>
              </a:solidFill>
            </a:endParaRPr>
          </a:p>
          <a:p>
            <a:endParaRPr lang="ru-RU" sz="1800" b="1" dirty="0" smtClean="0">
              <a:solidFill>
                <a:srgbClr val="C00000"/>
              </a:solidFill>
            </a:endParaRPr>
          </a:p>
          <a:p>
            <a:endParaRPr lang="ru-RU" sz="1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advClick="0" advTm="10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45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Вступаем в единоборство</a:t>
            </a:r>
            <a:endParaRPr lang="ru-RU" sz="54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панда.заряд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285860"/>
            <a:ext cx="7786742" cy="5572140"/>
          </a:xfrm>
        </p:spPr>
      </p:pic>
    </p:spTree>
  </p:cSld>
  <p:clrMapOvr>
    <a:masterClrMapping/>
  </p:clrMapOvr>
  <p:transition advClick="0" advTm="10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Прыгаем как лягушонок</a:t>
            </a:r>
            <a:endParaRPr lang="ru-RU" sz="54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лягушоно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357298"/>
            <a:ext cx="7858180" cy="5500701"/>
          </a:xfrm>
        </p:spPr>
      </p:pic>
    </p:spTree>
  </p:cSld>
  <p:clrMapOvr>
    <a:masterClrMapping/>
  </p:clrMapOvr>
  <p:transition advClick="0" advTm="10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Играем в баскетбол</a:t>
            </a:r>
            <a:endParaRPr lang="ru-RU" sz="54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баскетбол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285860"/>
            <a:ext cx="7715304" cy="5572140"/>
          </a:xfrm>
        </p:spPr>
      </p:pic>
    </p:spTree>
  </p:cSld>
  <p:clrMapOvr>
    <a:masterClrMapping/>
  </p:clrMapOvr>
  <p:transition advClick="0" advTm="10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Восстановим дыхание</a:t>
            </a:r>
            <a:endParaRPr lang="ru-RU" sz="54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лев.зарядка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8794" y="1357298"/>
            <a:ext cx="5000660" cy="5500702"/>
          </a:xfrm>
        </p:spPr>
      </p:pic>
    </p:spTree>
  </p:cSld>
  <p:clrMapOvr>
    <a:masterClrMapping/>
  </p:clrMapOvr>
  <p:transition advClick="0" advTm="10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b="1" i="1" dirty="0" smtClean="0">
                <a:solidFill>
                  <a:srgbClr val="C00000"/>
                </a:solidFill>
              </a:rPr>
              <a:t>Молодцы!</a:t>
            </a:r>
            <a:endParaRPr lang="ru-RU" sz="9600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7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Удачного дня!</a:t>
            </a:r>
            <a:endParaRPr lang="ru-RU" sz="7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10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Источники материалов: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hlinkClick r:id="rId2"/>
              </a:rPr>
              <a:t>http://www.photomagic.best-host.ru/cd_disk_multi.html#nul</a:t>
            </a:r>
            <a:r>
              <a:rPr lang="ru-RU" dirty="0" smtClean="0"/>
              <a:t> – </a:t>
            </a:r>
            <a:r>
              <a:rPr lang="ru-RU" dirty="0" smtClean="0">
                <a:solidFill>
                  <a:srgbClr val="002060"/>
                </a:solidFill>
              </a:rPr>
              <a:t>картинки с изображением сказочных героев.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advClick="0" advTm="10000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Поднимаем гантели</a:t>
            </a:r>
            <a:endParaRPr lang="ru-RU" sz="54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микки гантели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9" y="1000108"/>
            <a:ext cx="5857916" cy="5857892"/>
          </a:xfrm>
        </p:spPr>
      </p:pic>
    </p:spTree>
  </p:cSld>
  <p:clrMapOvr>
    <a:masterClrMapping/>
  </p:clrMapOvr>
  <p:transition advClick="0" advTm="10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39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Ловим рыбку</a:t>
            </a:r>
            <a:endParaRPr lang="ru-RU" sz="54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рыба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1214422"/>
            <a:ext cx="7715304" cy="5643578"/>
          </a:xfrm>
        </p:spPr>
      </p:pic>
    </p:spTree>
  </p:cSld>
  <p:clrMapOvr>
    <a:masterClrMapping/>
  </p:clrMapOvr>
  <p:transition advClick="0" advTm="10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Полетаем</a:t>
            </a:r>
            <a:endParaRPr lang="ru-RU" sz="54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летаем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357298"/>
            <a:ext cx="7429552" cy="5500702"/>
          </a:xfrm>
        </p:spPr>
      </p:pic>
    </p:spTree>
  </p:cSld>
  <p:clrMapOvr>
    <a:masterClrMapping/>
  </p:clrMapOvr>
  <p:transition advClick="0" advTm="10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Поплаваем</a:t>
            </a:r>
            <a:endParaRPr lang="ru-RU" sz="54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плавание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5" y="1357298"/>
            <a:ext cx="7500990" cy="5500702"/>
          </a:xfrm>
        </p:spPr>
      </p:pic>
    </p:spTree>
  </p:cSld>
  <p:clrMapOvr>
    <a:masterClrMapping/>
  </p:clrMapOvr>
  <p:transition advClick="0" advTm="10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Крутим штурвал</a:t>
            </a:r>
            <a:endParaRPr lang="ru-RU" sz="54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утя за штурвалом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1214422"/>
            <a:ext cx="7358114" cy="5643578"/>
          </a:xfrm>
        </p:spPr>
      </p:pic>
    </p:spTree>
  </p:cSld>
  <p:clrMapOvr>
    <a:masterClrMapping/>
  </p:clrMapOvr>
  <p:transition advClick="0" advTm="10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Играем в футбол</a:t>
            </a:r>
            <a:endParaRPr lang="ru-RU" sz="54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футбол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1142984"/>
            <a:ext cx="7500990" cy="5715016"/>
          </a:xfrm>
        </p:spPr>
      </p:pic>
    </p:spTree>
  </p:cSld>
  <p:clrMapOvr>
    <a:masterClrMapping/>
  </p:clrMapOvr>
  <p:transition advClick="0" advTm="10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Играем в хоккей</a:t>
            </a:r>
            <a:endParaRPr lang="ru-RU" sz="54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хоккей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214422"/>
            <a:ext cx="7858180" cy="5643578"/>
          </a:xfrm>
        </p:spPr>
      </p:pic>
    </p:spTree>
  </p:cSld>
  <p:clrMapOvr>
    <a:masterClrMapping/>
  </p:clrMapOvr>
  <p:transition advClick="0" advTm="10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Катаемся на лыжах</a:t>
            </a:r>
            <a:endParaRPr lang="ru-RU" sz="54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лыж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214422"/>
            <a:ext cx="7858181" cy="5643578"/>
          </a:xfrm>
        </p:spPr>
      </p:pic>
    </p:spTree>
  </p:cSld>
  <p:clrMapOvr>
    <a:masterClrMapping/>
  </p:clrMapOvr>
  <p:transition advClick="0" advTm="10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59</Words>
  <Application>Microsoft Office PowerPoint</Application>
  <PresentationFormat>Экран (4:3)</PresentationFormat>
  <Paragraphs>22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Физкультминутка</vt:lpstr>
      <vt:lpstr>Поднимаем гантели</vt:lpstr>
      <vt:lpstr>Ловим рыбку</vt:lpstr>
      <vt:lpstr>Полетаем</vt:lpstr>
      <vt:lpstr>Поплаваем</vt:lpstr>
      <vt:lpstr>Крутим штурвал</vt:lpstr>
      <vt:lpstr>Играем в футбол</vt:lpstr>
      <vt:lpstr>Играем в хоккей</vt:lpstr>
      <vt:lpstr>Катаемся на лыжах</vt:lpstr>
      <vt:lpstr>Вступаем в единоборство</vt:lpstr>
      <vt:lpstr>Прыгаем как лягушонок</vt:lpstr>
      <vt:lpstr>Играем в баскетбол</vt:lpstr>
      <vt:lpstr>Восстановим дыхание</vt:lpstr>
      <vt:lpstr>Молодцы!</vt:lpstr>
      <vt:lpstr>Источники материалов: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Физкультминутка № 3</dc:title>
  <dc:creator>foxmart</dc:creator>
  <cp:lastModifiedBy>home</cp:lastModifiedBy>
  <cp:revision>12</cp:revision>
  <dcterms:created xsi:type="dcterms:W3CDTF">2010-06-26T05:14:44Z</dcterms:created>
  <dcterms:modified xsi:type="dcterms:W3CDTF">2014-10-20T17:41:44Z</dcterms:modified>
</cp:coreProperties>
</file>