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1" r:id="rId4"/>
    <p:sldId id="277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E4C9-E7F0-4FD3-AA9A-1167B54D65EB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57E2-27FB-49C9-9D1C-5067F3ACE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E4C9-E7F0-4FD3-AA9A-1167B54D65EB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57E2-27FB-49C9-9D1C-5067F3ACE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E4C9-E7F0-4FD3-AA9A-1167B54D65EB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57E2-27FB-49C9-9D1C-5067F3ACE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E4C9-E7F0-4FD3-AA9A-1167B54D65EB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57E2-27FB-49C9-9D1C-5067F3ACE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E4C9-E7F0-4FD3-AA9A-1167B54D65EB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57E2-27FB-49C9-9D1C-5067F3ACE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E4C9-E7F0-4FD3-AA9A-1167B54D65EB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57E2-27FB-49C9-9D1C-5067F3ACE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E4C9-E7F0-4FD3-AA9A-1167B54D65EB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57E2-27FB-49C9-9D1C-5067F3ACE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E4C9-E7F0-4FD3-AA9A-1167B54D65EB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57E2-27FB-49C9-9D1C-5067F3ACE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E4C9-E7F0-4FD3-AA9A-1167B54D65EB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57E2-27FB-49C9-9D1C-5067F3ACE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E4C9-E7F0-4FD3-AA9A-1167B54D65EB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57E2-27FB-49C9-9D1C-5067F3ACE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E4C9-E7F0-4FD3-AA9A-1167B54D65EB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957E2-27FB-49C9-9D1C-5067F3ACE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7E4C9-E7F0-4FD3-AA9A-1167B54D65EB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957E2-27FB-49C9-9D1C-5067F3ACE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48680"/>
            <a:ext cx="7215238" cy="180875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mtClean="0">
                <a:solidFill>
                  <a:srgbClr val="FF0000"/>
                </a:solidFill>
              </a:rPr>
              <a:t>ГТО </a:t>
            </a:r>
            <a:r>
              <a:rPr lang="ru-RU" smtClean="0">
                <a:solidFill>
                  <a:srgbClr val="FF0000"/>
                </a:solidFill>
              </a:rPr>
              <a:t>для </a:t>
            </a:r>
            <a:r>
              <a:rPr lang="ru-RU" dirty="0" smtClean="0">
                <a:solidFill>
                  <a:srgbClr val="FF0000"/>
                </a:solidFill>
              </a:rPr>
              <a:t>дошкольников в теории и на практике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338" name="Picture 2" descr="https://static.apkbird.com/media/56460a3a7c1078f52c32c0052ecd78e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0055" y="2285992"/>
            <a:ext cx="7237588" cy="407196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p.userapi.com/c629203/v629203131/612db/nkS4UkluvC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643182"/>
            <a:ext cx="2581277" cy="2581278"/>
          </a:xfrm>
          <a:prstGeom prst="rect">
            <a:avLst/>
          </a:prstGeom>
          <a:noFill/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3214678" y="928670"/>
            <a:ext cx="4857784" cy="278608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dirty="0" smtClean="0"/>
              <a:t>Без труда и подготовки, без желанья и сноровки, нормативы ГТО не осилил бы никто!</a:t>
            </a:r>
          </a:p>
          <a:p>
            <a:pPr fontAlgn="base"/>
            <a:r>
              <a:rPr lang="ru-RU" dirty="0" smtClean="0"/>
              <a:t>Вот поэтому друзья, и живу на свете я, чтобы вам раскрыть секреты, дать полезные советы!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90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7B7B7B"/>
                </a:solidFill>
                <a:effectLst/>
                <a:latin typeface="inherit"/>
                <a:cs typeface="Tahoma" pitchFamily="34" charset="0"/>
              </a:rPr>
              <a:t>Без труда и подготовки, без желанья и сноровки, нормативы ГТО не осилил бы никто!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190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smtClean="0">
                <a:ln>
                  <a:noFill/>
                </a:ln>
                <a:solidFill>
                  <a:srgbClr val="7B7B7B"/>
                </a:solidFill>
                <a:effectLst/>
                <a:latin typeface="inherit"/>
                <a:cs typeface="Tahoma" pitchFamily="34" charset="0"/>
              </a:rPr>
              <a:t>Лев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190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7B7B7B"/>
                </a:solidFill>
                <a:effectLst/>
                <a:latin typeface="inherit"/>
                <a:cs typeface="Tahoma" pitchFamily="34" charset="0"/>
              </a:rPr>
              <a:t>Вот поэтому друзья, и живу на свете я, чтобы вам раскрыть секреты, дать полезные советы!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190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7B7B7B"/>
                </a:solidFill>
                <a:effectLst/>
                <a:latin typeface="Tahoma" pitchFamily="34" charset="0"/>
                <a:cs typeface="Tahoma" pitchFamily="34" charset="0"/>
              </a:rPr>
              <a:t>  </a:t>
            </a:r>
            <a:r>
              <a:rPr kumimoji="0" lang="ru-RU" sz="36000" b="0" i="0" u="none" strike="noStrike" cap="none" normalizeH="0" baseline="0" smtClean="0">
                <a:ln>
                  <a:noFill/>
                </a:ln>
                <a:solidFill>
                  <a:srgbClr val="7B7B7B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7B7B7B"/>
                </a:solidFill>
                <a:effectLst/>
                <a:latin typeface="Tahoma" pitchFamily="34" charset="0"/>
                <a:cs typeface="Tahoma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</p:txBody>
      </p:sp>
      <p:pic>
        <p:nvPicPr>
          <p:cNvPr id="11266" name="Picture 2" descr="http://is3.mzstatic.com/image/thumb/Purple91/v4/19/4a/3c/194a3c84-1f57-0914-0fc7-974a38d0ef81/source/512x512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071810"/>
            <a:ext cx="3071809" cy="3071810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3571868" y="642918"/>
            <a:ext cx="5000660" cy="3143272"/>
          </a:xfrm>
          <a:prstGeom prst="wedgeEllipseCallout">
            <a:avLst>
              <a:gd name="adj1" fmla="val -33991"/>
              <a:gd name="adj2" fmla="val 797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ГТОшкой</a:t>
            </a:r>
            <a:r>
              <a:rPr lang="ru-RU" dirty="0" smtClean="0"/>
              <a:t> меня назвали в честь дедушки. ГТО означает «готов к труду и обороне». Это программа физкультурной подготовки. Первая ступень для детей 6-8 лет. Для этого нам надо бегать, прыгать, наклоняться вперед.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pp.userapi.com/c629203/v629203131/612db/nkS4UkluvC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643314"/>
            <a:ext cx="2581277" cy="2581278"/>
          </a:xfrm>
          <a:prstGeom prst="rect">
            <a:avLst/>
          </a:prstGeom>
          <a:noFill/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2928926" y="1928802"/>
            <a:ext cx="4429156" cy="221457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 нормы ГТО не все могут сдать. Чтобы узнать , на что вы способны надо нам отправится в спортивный зал.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s3.mzstatic.com/image/thumb/Purple91/v4/19/4a/3c/194a3c84-1f57-0914-0fc7-974a38d0ef81/source/512x512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43248"/>
            <a:ext cx="3071809" cy="3071810"/>
          </a:xfrm>
          <a:prstGeom prst="rect">
            <a:avLst/>
          </a:prstGeom>
          <a:noFill/>
        </p:spPr>
      </p:pic>
      <p:pic>
        <p:nvPicPr>
          <p:cNvPr id="3" name="Picture 2" descr="http://101sekretkrasoty.ru/wp-content/uploads/2016/03/%D0%97%D0%B0%D1%87%D0%B5%D0%BC-%D0%BD%D1%83%D0%B6%D0%BD%D0%BE-%D0%B7%D0%B0%D1%80%D0%B5%D0%B3%D0%B8%D1%81%D1%82%D1%80%D0%B8%D1%80%D0%BE%D0%B2%D0%B0%D1%82%D1%8C%D1%81%D1%8F-%D0%B2-%D0%90%D0%98%D0%A1-%D0%93%D0%A2%D0%9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071810"/>
            <a:ext cx="5441959" cy="3621927"/>
          </a:xfrm>
          <a:prstGeom prst="rect">
            <a:avLst/>
          </a:prstGeo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143240" y="142852"/>
            <a:ext cx="4786346" cy="24700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Кто сможет сдать нормы ГТО получает вот такие значки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pp.userapi.com/c629203/v629203131/612db/nkS4UkluvC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668" y="2071678"/>
            <a:ext cx="3286147" cy="3286148"/>
          </a:xfrm>
          <a:prstGeom prst="rect">
            <a:avLst/>
          </a:prstGeom>
          <a:noFill/>
        </p:spPr>
      </p:pic>
      <p:sp>
        <p:nvSpPr>
          <p:cNvPr id="7" name="Овальная выноска 6"/>
          <p:cNvSpPr/>
          <p:nvPr/>
        </p:nvSpPr>
        <p:spPr>
          <a:xfrm>
            <a:off x="2500298" y="428604"/>
            <a:ext cx="5643602" cy="292895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dirty="0" smtClean="0"/>
              <a:t>Почему же не все дошкольники могут сдать ГТО? Чтобы узнать ответ на этот вопрос, я решил побеседовать с врачами и посетил медицинский кабинет. От врача я узнал, что многие дошкольники часто болеют, потому что не занимаются спортом и неправильно питаются.</a:t>
            </a:r>
            <a:endParaRPr lang="ru-RU" dirty="0"/>
          </a:p>
        </p:txBody>
      </p:sp>
      <p:pic>
        <p:nvPicPr>
          <p:cNvPr id="27658" name="Picture 10" descr="https://thumbs.dreamstime.com/z/children-s-sports-activity-set-illustration-vector-71806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88" y="27717920"/>
            <a:ext cx="2581941" cy="4024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s3.mzstatic.com/image/thumb/Purple91/v4/19/4a/3c/194a3c84-1f57-0914-0fc7-974a38d0ef81/source/512x512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357430"/>
            <a:ext cx="3090850" cy="3090851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2643174" y="500042"/>
            <a:ext cx="5000660" cy="2428892"/>
          </a:xfrm>
          <a:prstGeom prst="wedgeEllipseCallout">
            <a:avLst>
              <a:gd name="adj1" fmla="val -31125"/>
              <a:gd name="adj2" fmla="val 823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dirty="0" smtClean="0"/>
              <a:t>Я провел опрос дошкольников и выяснил, что только 18 человек из 40 занимаются спортом. Вот я, например, занимаюсь фигурным катанием, легкой атлетикой и футболом. Это так интересно!</a:t>
            </a:r>
            <a:endParaRPr lang="ru-RU" dirty="0"/>
          </a:p>
        </p:txBody>
      </p:sp>
      <p:sp>
        <p:nvSpPr>
          <p:cNvPr id="17" name="Десятиугольник 16"/>
          <p:cNvSpPr/>
          <p:nvPr/>
        </p:nvSpPr>
        <p:spPr>
          <a:xfrm>
            <a:off x="3643306" y="3857628"/>
            <a:ext cx="2000264" cy="1928826"/>
          </a:xfrm>
          <a:prstGeom prst="dec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18</a:t>
            </a:r>
            <a:endParaRPr lang="ru-RU" sz="8000" dirty="0"/>
          </a:p>
        </p:txBody>
      </p:sp>
      <p:sp>
        <p:nvSpPr>
          <p:cNvPr id="19" name="Десятиугольник 18"/>
          <p:cNvSpPr/>
          <p:nvPr/>
        </p:nvSpPr>
        <p:spPr>
          <a:xfrm>
            <a:off x="6215074" y="3857628"/>
            <a:ext cx="1857388" cy="1857388"/>
          </a:xfrm>
          <a:prstGeom prst="dec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40</a:t>
            </a:r>
            <a:endParaRPr lang="ru-RU" sz="8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st.depositphotos.com/1015568/2114/v/950/depositphotos_21145447-stock-illustration-sporting-ki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3"/>
            <a:ext cx="7402995" cy="55287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s3.mzstatic.com/image/thumb/Purple91/v4/19/4a/3c/194a3c84-1f57-0914-0fc7-974a38d0ef81/source/512x512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357430"/>
            <a:ext cx="3090850" cy="3090851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3500430" y="428604"/>
            <a:ext cx="4143404" cy="2214578"/>
          </a:xfrm>
          <a:prstGeom prst="wedgeEllipseCallout">
            <a:avLst>
              <a:gd name="adj1" fmla="val -25219"/>
              <a:gd name="adj2" fmla="val 792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узнал, что многие дошкольники любят чипсы, конфеты, сладкую газированную воду, которые очень вредны для здоровья. </a:t>
            </a:r>
            <a:endParaRPr lang="ru-RU" dirty="0"/>
          </a:p>
        </p:txBody>
      </p:sp>
      <p:pic>
        <p:nvPicPr>
          <p:cNvPr id="30722" name="Picture 2" descr="http://mypresentation.ru/documents/4c8bf05ea041eb33b22ecc0a055ea521/img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143248"/>
            <a:ext cx="4667250" cy="3500438"/>
          </a:xfrm>
          <a:prstGeom prst="rect">
            <a:avLst/>
          </a:prstGeom>
          <a:noFill/>
        </p:spPr>
      </p:pic>
      <p:pic>
        <p:nvPicPr>
          <p:cNvPr id="6" name="Picture 2" descr="http://is3.mzstatic.com/image/thumb/Purple91/v4/19/4a/3c/194a3c84-1f57-0914-0fc7-974a38d0ef81/source/512x512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357430"/>
            <a:ext cx="3090850" cy="3090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s3.mzstatic.com/image/thumb/Purple91/v4/19/4a/3c/194a3c84-1f57-0914-0fc7-974a38d0ef81/source/512x512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767149"/>
            <a:ext cx="3090850" cy="3090851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2571736" y="0"/>
            <a:ext cx="6215106" cy="4214818"/>
          </a:xfrm>
          <a:prstGeom prst="wedgeEllipseCallout">
            <a:avLst>
              <a:gd name="adj1" fmla="val -31287"/>
              <a:gd name="adj2" fmla="val 855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провел эксперимент и положили на ночь в стакан с кока-колой яичную скорлупу.</a:t>
            </a:r>
            <a:br>
              <a:rPr lang="ru-RU" dirty="0" smtClean="0"/>
            </a:br>
            <a:r>
              <a:rPr lang="ru-RU" dirty="0" smtClean="0"/>
              <a:t>Утром мы увидели, что изменился окрас скорлупы, и на ней появились маленькие трещины. Значит, красители кока-колы разрушают кальций, из которого состоит скорлупа. Но из кальция состоят и наши зубы. Употребление кока-колы может привести к разрушению эмали зубов. Это лишь один из примеров неправильного питания.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269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ГТО для дошкольников в теории и на практике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Home</cp:lastModifiedBy>
  <cp:revision>14</cp:revision>
  <dcterms:created xsi:type="dcterms:W3CDTF">2017-11-01T12:21:50Z</dcterms:created>
  <dcterms:modified xsi:type="dcterms:W3CDTF">2019-05-12T13:18:23Z</dcterms:modified>
</cp:coreProperties>
</file>