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05B76-4286-4364-8AFF-32D8E9ADF272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B9EEF-A090-42BD-A83E-8ED5BB5A44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15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1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13.jpeg"/><Relationship Id="rId5" Type="http://schemas.openxmlformats.org/officeDocument/2006/relationships/image" Target="../media/image21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20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oto-ramki.com/priroda/priroda1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286000"/>
            <a:ext cx="91074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>
          <a:xfrm>
            <a:off x="785813" y="357188"/>
            <a:ext cx="7772400" cy="1470025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70C0"/>
                </a:solidFill>
              </a:rPr>
              <a:t>Интерактивная игра  </a:t>
            </a:r>
            <a:r>
              <a:rPr lang="ru-RU" b="1" dirty="0" smtClean="0">
                <a:solidFill>
                  <a:srgbClr val="0070C0"/>
                </a:solidFill>
              </a:rPr>
              <a:t>по </a:t>
            </a:r>
            <a:r>
              <a:rPr lang="ru-RU" b="1" dirty="0" smtClean="0">
                <a:solidFill>
                  <a:srgbClr val="0070C0"/>
                </a:solidFill>
              </a:rPr>
              <a:t>ИЗО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«Угостим гнома»</a:t>
            </a:r>
            <a:endParaRPr lang="ru-RU" b="1" dirty="0" smtClean="0">
              <a:solidFill>
                <a:srgbClr val="0070C0"/>
              </a:solidFill>
            </a:endParaRP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chemeClr val="tx1"/>
                </a:solidFill>
              </a:rPr>
              <a:t>Грязева.С.Д.</a:t>
            </a:r>
          </a:p>
          <a:p>
            <a:pPr eaLnBrk="1" hangingPunct="1"/>
            <a:r>
              <a:rPr lang="ru-RU" sz="2400" smtClean="0">
                <a:solidFill>
                  <a:schemeClr val="tx1"/>
                </a:solidFill>
              </a:rPr>
              <a:t>Воспитатель высшей категории МАДОУ№86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</a:rPr>
              <a:t>Игра «Угостим гнома»</a:t>
            </a:r>
            <a:br>
              <a:rPr lang="ru-RU" b="1" smtClean="0">
                <a:solidFill>
                  <a:srgbClr val="0070C0"/>
                </a:solidFill>
              </a:rPr>
            </a:br>
            <a:r>
              <a:rPr lang="ru-RU" smtClean="0"/>
              <a:t> </a:t>
            </a:r>
            <a:r>
              <a:rPr lang="ru-RU" sz="1600" smtClean="0"/>
              <a:t>Цель:Закреплять знания цветового спектра у детей.</a:t>
            </a:r>
            <a:endParaRPr lang="ru-RU" sz="1600" b="1" smtClean="0">
              <a:solidFill>
                <a:srgbClr val="0070C0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http://sunveter.ru/uploads/posts/2013-06/1372611980_gnom8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85938"/>
            <a:ext cx="435768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4" name="Picture 30" descr="http://homeobed.ru/uploads/posts/2013-06/1371714470_lim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5072063"/>
            <a:ext cx="16192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28" descr="http://www.ariix.com/wp-content/themes/Ariix/images/moa/images/Oran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5357813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4" name="Picture 40" descr="http://www.sunhome.ru/UsersGallery/wallpapers/129/271522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714750"/>
            <a:ext cx="1536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2" name="Picture 38" descr="http://mir-snov.com/wp-content/uploads/2009/10/grush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643438"/>
            <a:ext cx="1595438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8" name="Picture 34" descr="http://atc.psd.schooldesk.net/Portals/Psd/Atc/red%20appl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25" y="5489575"/>
            <a:ext cx="1285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0" name="Picture 36" descr="http://photoshoprnd.ru/file/photoshoprnd_ru/PSD/apple_psd_by_flahor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75" y="3714750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2" descr="http://s1.iconbird.com/ico/2013/12/548/w250h2501387217373banana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50" y="4714875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22" descr="http://www.freelancejob.ru/upload/414/1297357333824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50" y="5357813"/>
            <a:ext cx="1169988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" descr="https://freelance.ru/img/portfolio/pics/00/09/83/62358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1928813"/>
            <a:ext cx="16176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4" descr="https://freelance.ru/img/portfolio/pics/00/09/83/62359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00125" y="0"/>
            <a:ext cx="16176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6" descr="https://freelance.ru/img/portfolio/pics/00/09/9E/63032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71750" y="0"/>
            <a:ext cx="147955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8" descr="http://img-fotki.yandex.ru/get/4708/120710424.2e/0_661a1_1fffa891_XL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00500" y="0"/>
            <a:ext cx="13779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0" descr="https://freelance.ru/img/portfolio/pics/00/08/E2/582222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429250" y="0"/>
            <a:ext cx="11620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2" descr="https://freelance.ru/img/portfolio/pics/00/09/C2/639612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707313" y="1857375"/>
            <a:ext cx="1436687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8" descr="http://0lik.ru/uploads/posts/2008-10/1223232062_0lik.ru_gnom-iz-belosnezhki222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000750" y="-214313"/>
            <a:ext cx="24526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3" name="AutoShape 26" descr="Картинки по запросу картинки апельси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101013" y="0"/>
            <a:ext cx="1042987" cy="10429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57262E-7 L 0.85833 -0.46161 " pathEditMode="relative" ptsTypes="AA">
                                      <p:cBhvr>
                                        <p:cTn id="6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1.28585E-6 L 0.17326 -0.62951 " pathEditMode="relative" ptsTypes="AA">
                                      <p:cBhvr>
                                        <p:cTn id="11" dur="20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6.61425E-6 L 0.18906 -0.48242 " pathEditMode="relative" ptsTypes="AA">
                                      <p:cBhvr>
                                        <p:cTn id="16" dur="20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66327E-6 L -0.29132 -0.4512 " pathEditMode="relative" ptsTypes="AA">
                                      <p:cBhvr>
                                        <p:cTn id="21" dur="20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85014E-8 L -0.01563 -0.66096 " pathEditMode="relative" ptsTypes="AA">
                                      <p:cBhvr>
                                        <p:cTn id="26" dur="2000" fill="hold"/>
                                        <p:tgtEl>
                                          <p:spTgt spid="6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23682E-6 L -0.62986 -0.15726 " pathEditMode="relative" ptsTypes="AA">
                                      <p:cBhvr>
                                        <p:cTn id="31" dur="2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8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12303E-7 L -0.53542 -0.75532 " pathEditMode="relative" ptsTypes="AA">
                                      <p:cBhvr>
                                        <p:cTn id="36" dur="20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9.71323E-7 L -0.53542 -0.66096 " pathEditMode="relative" ptsTypes="AA">
                                      <p:cBhvr>
                                        <p:cTn id="41" dur="2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7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2" name="Picture 14" descr="http://www.art-pen.ru/wp-content/uploads/2011/08/toma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38" y="414337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12" descr="http://clinic-virtus.com/wp-content/uploads/2012/02/carrot-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5286375"/>
            <a:ext cx="1619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20" descr="http://market-agro.com/data/images/ovoshsbor_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3571875"/>
            <a:ext cx="20605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0" descr="https://encrypted-tbn0.gstatic.com/images?q=tbn:ANd9GcSkf1f7ujHzhtUsHX5MudFIw6oKFzXpBzqYxVMGfwY7aH-CY3w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4643438"/>
            <a:ext cx="1323975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http://zakazfruktov.ru/sites/default/files/07-05-416x3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38" y="5072063"/>
            <a:ext cx="177165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frukt96.ru/assets/images/red-pepper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00250" y="3857625"/>
            <a:ext cx="12525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http://900igr.net/Detskie_prezentatsii/Biologija.Eda/Ovoschi_1.files/slide0019_image040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5" y="5000625"/>
            <a:ext cx="13366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2" descr="https://freelance.ru/img/portfolio/pics/00/09/83/62358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928813"/>
            <a:ext cx="16176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4" descr="https://freelance.ru/img/portfolio/pics/00/09/83/62359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25" y="0"/>
            <a:ext cx="1617663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6" descr="https://freelance.ru/img/portfolio/pics/00/09/9E/63032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71750" y="0"/>
            <a:ext cx="1479550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8" descr="http://img-fotki.yandex.ru/get/4708/120710424.2e/0_661a1_1fffa891_XL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00500" y="0"/>
            <a:ext cx="13779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0" descr="https://freelance.ru/img/portfolio/pics/00/08/E2/582222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29250" y="0"/>
            <a:ext cx="11620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12" descr="https://freelance.ru/img/portfolio/pics/00/09/C2/639612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07313" y="1857375"/>
            <a:ext cx="1436687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18" descr="http://0lik.ru/uploads/posts/2008-10/1223232062_0lik.ru_gnom-iz-belosnezhki222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000750" y="-214313"/>
            <a:ext cx="2452688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6" name="AutoShape 18" descr="data:image/jpeg;base64,/9j/4AAQSkZJRgABAQAAAQABAAD/2wCEAAkGBxIREhIUEhQWFhQXFhUWFxcYGRYYGBcXGhgWFxcdFxgaHCggGBolGxUVITEiJikrLi4uFx8zODMsNygtLiwBCgoKDg0OGxAQGzQkICYsLCwsNDQsLC0sLSwsLCwsLCwsLCwsLCwsLCwsLCwsLCwsLCwsLCwsLCwsLCwsLCwsLP/AABEIAKIBOAMBIgACEQEDEQH/xAAcAAEAAgIDAQAAAAAAAAAAAAAABAUDBgECBwj/xAA8EAABAwIEBAQDBwMEAQUAAAABAAIRAyEEEjFBBVFhcQYigZEHE6EUMkKxwdHwYuHxIzNSgnIVFmOSov/EABoBAQADAQEBAAAAAAAAAAAAAAABAgMEBQb/xAAlEQACAgEFAQEAAgMBAAAAAAAAAQIRAwQSITFBURMiMhRhgQX/2gAMAwEAAhEDEQA/APcUREAREQBERAEREAREQBERAEREAREQBERAEREAREQBERAEREAREQBERAEREAREQBERAEREAREQBERAEREAREQBERAEREAREQBERAEREAREQBERAEREAREQBERAEREAREQBERAEREAREQBERAEREAREQBERAEREAREQBERAEREAREQBERAEVRj/ABNhKFT5VSs1r9xc5bT5iBAtzTi3iXDYamKlR4IdOUNu50ch+qrvj9ItFuipOD+KcNiQCx2UnQPgE/WJ6SrHG8Qp0mlz3CBsCJRSTV2LJSLzHi3xPNKq4NFNw0awST3qPmB2AKx+F/iPUqVHCs1pBOrAR2IJPceyzeeF0U/WN1Z6ki0vinxFw1OzMznf8cp15G4A7yVqeM+IuM+ZmYWNp7U8uvcuE+xCiWpxx9IlmgvT2BF5vg/ib5f9Wjpq5pMR2j9VYj4iUpByHJvzB/m0KVqMb9JWWD9N3RathfHWFfuW91a4bj+Hfo+LTcEA9iRB9FdZIvpl1JMtEXRlVp0IO+q7q5IREQBERAEREAREQBERAEREARFrvG/FNOjLacOcNTbK31m6rKairYNhJjVQsRxihTMOqNnkLn2C824j4oq1TqSPWInlYKnPEAOp5ZrekaLhya+K6Rm8iPV6/iSg0SCXdgP1IVNxXxy1jD8qk4ui2YGJ6x+688+3HUNE85d+8rIKxdctHcT+65J/+lJ/14KvL8MLvEmKdWL6lSrBmWBzsvTyyANtltvCPGtdrAH05iYJzyRtc7+y1ZzC4kRBGsm//UbrjCYE1TmaXZQYkgtjmLiFjj1OVcpsyTkn2bbiPHlcHytpAcnZp9lXcR8fYlwLRlaDYlgM+5uPRUVTCHPkcPN+Ef3No/VYX4VxP3jIP4fvAzva6S1mV+iU5l5wXxdiqJyszVwblrpcR1BBlXPFfGmINF4YadGrFm2fV2khma0AzfRaU0VzLWVXtJEOII/Mfyyi4LDtp4mkHMBl3mcJcQddD1hb4NRJqnJkKckjY+A8YxeHFSt819UG+WpnkHW7XHr+E/RS3/E+vP8AtMA9bLvxWs0U6lNtw5vkHI9DuJIgarVaeGc7ynUacpv96yrPU5IuoslylHhMyY7imdxqGlTlxPmAJnfzXmVTYuo6q6XkxsBYAcgFPa7JmJYKkTDZIbmO5A1CkeGmnEOqNxAptbozKwMkzeCRLh6qkd805ORTmXpV4BzmEtaTG42I7T5j3sr3gGP+1fNpVQS4QAXNAGX/AKwQexGqrOK8I+XULGkOi86Ac5ld+D4Oo9z2UXhrxtOUOFrg+sqYTlVVf0K1wVfGuG/LquZrB2M9dYXXDYdzDLQZjYHfVSnVKlBz3Oy5mSDN/NE+WNSpPhbiUud8wF85TEC2swAZG3RTGLcbboy2KyAbOBJI6X77qU9zKgzEnTQaCLC50ELtxqldz2B0OcdR93p0CrqVFx8phu5JJiYWdV2KaZnhoElwHYKRTxTB5WkxAOxkwJggquynLBAMgeaZ72FztryXFFxENJE7bQOh91dJFbo2JuMsA1pnnsRef09lOYXOvBkDURoq3hmKYHC+kA6G62elWD2nKRO0dVtFG8XZBoYzEUvuPIvNiQR6SrvB+LcS37zmOAO/68/dRS2wkaWnlqPVd62FaSC7QToTc6kQBcLWM5L01Ta9Nu4X4tpVR5xlMXgyOvZbDTqBwBaQQdwvJq2CYG52kgdLnl9LyrPhfGqmGNzmbrzkenQ69F1Qz+M1jP6ekIovDscyuwPYbHXoVKXSaBERAEREAREQBEVF4r40MPTyj/cfZo0jqTsFWUlFWyYxcnSKzx54mbh2fLa7zOmY1jkOXVebUsR8w5nuOtmgSqrj/EDWxbs5ktgE9YvPrKt6NRgaIbED17z3Xk58zmzDK/5OPwYgOMAADrv6XWAUCd9Nhr9Vx9sa4n7w5bD6rK/iLWzbMSI/e/oVxNRfZjaZk4FTbii8U3XZZwMjnpsdF2xuag4teN/LDfLqI67bc/VR/D+Jp0HZh+IzOwN4Mx1+q2HFYqliWaW32v8Aum2D/qTHmP8As1nG4kuaSHuHmMtuDzEg3vHXVZ+DcfdRkzLYkDUm3mvuLDr3V0eCscxwggnfUgxOu9+ap8bwYtaCDFst5sZFwRsY356q+2vCGpJ2Z8d4hFQtLqZgg5T5fWx23/RRH8TBbBYC43mIt2G+iqa+HcHEFriWnl7dAoo4jVALbgdgTrN0/JT7K7mzZ+F4r5rnsbZwbMC7u+Xle8c+qgOxPyKrw4ZYg2uepE8wbKoZXDanzQ4ipB8wPPoueJ8SNVzHHzQ1oOxtO8WKt+MOkRKXBbYji4dBqAEmIMGTzBjnPJZsRj6TmiGxAMZHn7skxBE6jaVrNKttMSR1nsNt+ZWZjXCTn8pF482psCNrp+SK7mXWIx7WiAX3MyMucjTKTyCi/bWAFxa9xG82E35ROvuotAU2Bz3TsGgAiSZOY2kC3vK44ZjKhr+ds0DLc0QQIInW99irRw+lk36WnB+MHLUbXbmDjaB5m6aHkLlQcPxSpRqPe0MLjael9L2MHbku/FcG1uV1K7T5bXAeDcDkCBbZVVSk6Oscv5/JVqTDbJw4hJlxDi6XOLo1kC435rG7izWvaZfEnMRbcH8Iv2VZUkamb9/8rLTvAIntp6rWFQ8K7jZ8fx2m6iQ2c7m7A30+9P8ALLWMRjnbwPQD+WXLq75GUaWAif4f2WKo8mYmAdd9Z1/mijt20UlNsx/PJJLjc72+vsurXEnW+tzHMa913+z6C4mJnr9d1JbhS3cSQdJt6EXvyKs2kVI7azw4xIM3/nO6scJxiowWJ9z+Sy08LZ2YbQREukf8Zt1nX8lbYXg7ahaW5mkiYBHYmDzA7rJyRFO+CdwPj2eGuMna386q/rVM4ADsgzCT01gXEf5Wvt4FlcC0zB9fqrxmE2Nj3sbfRWi27TOiG6qZY0QRJkkgaCQ0jW1yF0bhWEODG5DYm0TO4I10UFpfTMAGLa6ehjW2izfbCLOv94hw0HQjnf6K6kk0aplz4KxQpVXUy6zhIH6re141S4oGVWuJuJgi94tPReqcFx/zmmbERI7j/Psu7BO1RtjlaLFERdBoEREAREQBaJ8Va3y6VN4Eu8zR9I9plb2tO+JWGD6LJ0BJ/JYalXiZKk48o8Y4fgZzPzDNMkHUydueqtadUiARsbDQro3ClpDtI1G6k1KII1tt+6+fc23Zw0zBVqCxywRytbqN/VdYzCZ16A/w3WPLE3/ht+qNgSD5hzCrZU7UWw6AfLfUza+o2KsjiX+SILY2OvKfyuqk1WXyyJtY/ms9Jwy2m0Xk+xtChp2WTovGcdNLzRDS4ZoIJjQzAvdbEXsq0wRYkamLHXZaFiHAAS2ROogSeo5rriMTlADJBj16dltjyOPBZTafJd0sAWVS8ul4kdDY77C6r8Xwv5Yzu/1A6RMHy8jvb0UFviCuDc5gbEbiABItP+VL/wDdFQCJ1G4FtrWkXjXkr010RuiVdLDMAeXCTYADSeZ/pA/NYqWDLngDVvmM2tt0MgqzHEmVJD2jUCYGsHW/MhcUzlaC0RJMiLe+wspU36VqygrYjIWG2UkDQkgdLjT0W2YTgVCozNmIlttiDtIi4VZSwJHnyywkmBBAH4pUqriZDW6CBpAv1OrSOXQSryypeEpfStrh4bkeActyYAcRpA2IsbDl0Vz4U4LRr0xUBLvMQWlzmkd9QQqiux8xmsZEQCDt5pIINlMweIy0mtYcnmJaRaToSbw8G/0UfpS+lY8Pkl8awzGvexjAAMthaYANrTuqXhpY+v5iflOEBsN1POT6T/lT3PdUMvMF5MkhszA0vaw0UDGYTIYeS0GfNlJzAXBzTvPcKYyfdCXPKLfi3DKLRNIMdYGG6weY0G26pjQyuDRlJAJMQQ06kb7XsP3XLgymWn5ktJBytJjKdBBPL1VpiadBrM7KhgyS0Rc6iwn+r9VavSrVlZUfLYIjQgNtaDJMak2vfUrpWw2hge+tpm+t502je67Ua9MtdnJ1Lm2kzaTMEkiw00Q4+kAIY1+Y+YusSbbARl6J/wAIpekY4YOcfNF/wgb8htt7Fc4iGQWyXtIlpDrAGO4+qwVq1MgtuQTpaAI0BIkekLGyvTBI88RFi0E8pgXutItLwikjaanEsPWota1uWruAILiJvz3Kp8LxrK6SDI3Bg2mO+qpG4hzXAtNwZB5FcVaxLiSLmTy110USjudlXK+TdaHiMObFQEg72+q5PiDLAGt4zEQd9ToLLS6VYqVhsQA+coIExKiqJ3s2h/Hi6xIaDbX+QotSrVN8wy6TmBk/n9FR4hhc6XER0/ushxBIgmdx0MmVFjfZctpNdEPBtJ1tcjft9V6h4JpuL2VKTy6iaWV+bXMDYfVeRYcki+v9l6r8JM/yqocbA2HKZW+ldzo6NO+T0BERemdgREQBERAFVeJsEK1B7eV/ZWq4cJsqzipRcX6DxfE4QCbT9LKuyFp6Lc/EHCDSqkH7pktPMfuNPRapj2mm6DpaZ2HPsvnMuFwfJhNURquHDpI0KhYnCO2Nt4GkdFbUwCJafTmuC0dll0UcUyvp8KzUhkyl+pkwR6KFjMJUo+V030IJur1vDGVCD8zIRrYGRH0XHH2NMCZDQBb91bcyuw1k13t1vZRzncTmJsP72/wpVWmbBsydFhYTvZbRZi0YspJtJ3kyOp02upeBo/OcbiBf84G0jrG6i1qLjF7eqlUKbTYgK+5EJOyXwGjh31XUnuAs6fMJBGmXnvv6KLVxL6WdrBmDZb0OsH1GywUOCsFTNPlEmDdS2ZWbW+ilzin/AB5LokeFuL1XNqU3sBGU5do1kdZn6LG7DkaxMz+Z5XT58CJtyUZ9eZn0VJzc3Y3fTtXBiBb1HUx9fosNVki5vFtZkHr2/LkhxtEMJf8A7gdAGltbRr3Kj1ajXOPyw4M2LpJk3tZaKDStlGzJiOMvp5WtaJabmLdo/m6teJ404inRJbBMkjoP3lVlCDrcjfRcV8cTMT1JN46K7napE7/pJoHKbdOt9N1jxNGSCb9Nv22USi91UwNe+nLupD2kMJzgwSC2942FlCi7ITsh1GEOAFjpYn1M7BcmkxzS4ObIMFl9hq09fRZHsDhfWD01XfDYcMHmEnmr74pc9izF9mB1QYdhsNV3NWVmaFTcwR/szd1GqZZ8o9FY5OqysIb+ETzhNxVoqm4VxuYaOql0eH2Bn1/ZTmsm5Un5ZcBayOZNIpzTJMCfVZW04MCOqnPw2wWfDYEaqEEjDgcOSbL1z4cMhlSLgBgJ5uuT7SAvOaLLZWjXdeweEeHDD4WmyIJGY9zdduljzZ14IlyiIu86QiIgCIiAIiICDxfACswjRwu09evRec+IuCVKmVv+1VabSJa4bjkQvVFhxOGZUGV7Q4df05FYZsKyIrKKkqZ4tU4dUpXIjoNOqxOfNvqvU+I+Gw+Mh23199/VarxTwhUaCQ0nq2/0C8nNopw5XKKODXRqLKxa7KfyMehUt9IVBv8AqmLouYIMEDnsojsUW9FxtU6M+uGVQdWDqhDAabC1pJAESY8ttbn3WbGYUSSGgN5TKn/+rWg5SOoB9+aw1MQHX0VpPqkZ0vpU1m6ba9V0NA7e6tXc7ey4FYERH0TcVorSDzWI0yN7Kze9uhAAXR7KZ01UqRFFY/19VhqYprVbuwg7qh4pQyPEzB5XW2OpOjOVokPZSqCYv0MLqMWB5WjRdKeBiCHBwIkRqNYB6qXQwTgCS67jBH9IuL9/yWj2r0ryyO6ryssRdoT/AGU2phQq4US9+Ww9YsohTDTJjqAIkWPMWhRMNg3NdOg3/qHVTqNMwoeMqHT8laDfSJcTPUxTAYF1xUxcbW7qHh8IXn1CnOwQiAkoxj2KZHq1yDoDobFSKNUkSobMA7ODfvKtKzA0K09qqixip6qVTok3UTB1cxsFaMbCpJUKOjWPiGj1JUmgwiMzvb9yuWtOin4XCblVqwk2YWtMaLPhqMiwsrrh/BX1jDQTztb3W6cJ8JMbBq3/AKRp6rpxaeUjeGJsofCHh01HCo8RTBn/AMjyC9FAXFOmGgBoAAsANAuy9HHBQVHXGKSoIiLQkIiIAiIgCIiAIiIAiJKAofFHh5uKpnLDaou13Po7p12Xm7/C2MJLH4d07EQ5p/7CwXsspK5cukx5Hb7KygpdnzbxXh9Sg/LVp1abp/E2BHQ/i7hZhQcNDnbz/dfRFeix4yvaHDk4Aj2KxU8BRa3I2lTDf+Ia0D2iFhLQJ8JmX4K+z57+bCxuxIOpXveM8N4Or9+hTJ5xB+i8y8YfDnE03l2DZ82mfwy1r29LkBw6hc09BKPXJEsLXRomPcS0lqj4Kve5cTsFvvAvhljKzc2Ic3D8mnzvPcNMAes9F0458LMZTGag9tf+keR3/wCjB91eOnmo1tM3hk+TVqeK5ldquKaRBAd3XPFvB+OwtH59WkRT3ynOW/8AkGTlHXRazT4i1xsdid9Bqs/8SS5K/nL4X+KxObLlhmWR5RtyXapjJ1gdgtffjh37fRXvBfDONxtM1MNRdUYLEy1ozbgFxGYjorf48mhGDbOrsWLrthKlIB5LZLhAPI81X4rDVKFX5OIa+i/cOGWAevI89FExGMALgHZoOux/dStO10NjTL52IF9PZQ6lNrhAIBN/NO2kEKl+39VtnAPBnEMYxtSlRIpuEh9Q5GkcxNyOoCmOnnF2ifzbKljgy09ztPRSWVws2I8FcTbULPsdUnNGYCWns4HLB5lc+JPC2NwDWvr0XZCAS9pD2tPJ5b9097ciVMtPJkflL4YXYkI2oHc1A4RSq4p2ShTfUcLkMaXEDmY7r1Dw78K3uYH1qjqTnfggOcB1gw0+pSOlZMcUmaFhKbaZJFyeeynUyXEBok9F61h/hvgmNj/ULo+8S0meYBbCrMF8MnNrZn4tzqUzlawNcRyJmB3A9lq9NN9lvwka/wAB8LYitfLA5nZb7wnwdSpwahzu5bLZMPRaxoa0Q0CAFkXTj08Ym8ccYmOjQawQ0AdlkRF0GgREQBERAEREAREQBERAFxC5RAEREBxCQuVhdiWc0BlhIUf7a3kfosNTHHYBQRZNhYMRims1N+QuVDfi3neOyjOE6oQ2WtPEscJDv39lrXHauKquijVNFg5AZj3J/JWGRMqULNdq0OIOpGn9rdfVwa0PjkHRI76qh4X4NrYep8yliHhxs7cPG4eDZwPIr0DImRRtIPMMZ8NGVKrqpLWlzi/K1oFMGZgM0Dei2zC4XGU6Rp067abYytaymxraY/8AjAb5Vsfy1zkRRSB5hivh06q5zqlZz3OuS65PclRWfCtoIIebXuJHsbFesimny1GxA0Pj/hatjS01n0vLEZaNNpsI+8BmPaYU/gXCsbhS3JinOYLfLqS9nsbj0hbb8tPlqdquwZKPFqn4qY7td+hCwY/ilZzS2mxrSREu830iF3+Wuflqw5NSbwnG5y/7XVB5A5W//VsD6LbuFY6qGhtbzEfjAAJ7jn2T5a5DFFELgs24lh3913ZWaTAIKqsqCmpLWXKKFSxB3upLKwKFrMiIiAIiIAiIgCIiAIiIAiIgCIiAIiICHjiYUBqIoZVnC7FEQg5REQBERCTlERAFyiIAiIpAQLlFAOURFIOUREByFyiIDlqyNRFBKJFFZURSSEREAREQBERAERE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101013" y="0"/>
            <a:ext cx="1042987" cy="10429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62442E-6 L 0.7875 -0.43016 " pathEditMode="relative" ptsTypes="AA">
                                      <p:cBhvr>
                                        <p:cTn id="6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5.62442E-6 L -0.22048 -0.25186 " pathEditMode="relative" ptsTypes="AA">
                                      <p:cBhvr>
                                        <p:cTn id="1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76318E-6 L -0.05503 -0.69242 " pathEditMode="relative" ptsTypes="AA">
                                      <p:cBhvr>
                                        <p:cTn id="16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3469E-6 L -0.08663 -0.63992 " pathEditMode="relative" ptsTypes="AA">
                                      <p:cBhvr>
                                        <p:cTn id="21" dur="2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24884E-6 L -0.19688 -0.47202 " pathEditMode="relative" ptsTypes="AA">
                                      <p:cBhvr>
                                        <p:cTn id="26" dur="2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4.37558E-6 L -0.55902 -0.73451 " pathEditMode="relative" ptsTypes="AA">
                                      <p:cBhvr>
                                        <p:cTn id="31" dur="2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4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97965E-6 L -0.82691 -0.29371 " pathEditMode="relative" ptsTypes="AA">
                                      <p:cBhvr>
                                        <p:cTn id="36" dur="2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417817.vk.me/v417817311/bd7/pCphCdeojL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75"/>
            <a:ext cx="89487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Интерактивная игра  по ИЗО «Угостим гнома»</vt:lpstr>
      <vt:lpstr>Игра «Угостим гнома»  Цель:Закреплять знания цветового спектра у детей.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 по ИЗО «Угостим гнома»</dc:title>
  <dc:creator>AdminPC</dc:creator>
  <cp:lastModifiedBy>AdminPC</cp:lastModifiedBy>
  <cp:revision>1</cp:revision>
  <dcterms:created xsi:type="dcterms:W3CDTF">2019-05-13T17:50:18Z</dcterms:created>
  <dcterms:modified xsi:type="dcterms:W3CDTF">2019-05-13T17:52:22Z</dcterms:modified>
</cp:coreProperties>
</file>