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9"/>
  </p:notesMasterIdLst>
  <p:sldIdLst>
    <p:sldId id="256" r:id="rId2"/>
    <p:sldId id="271" r:id="rId3"/>
    <p:sldId id="272" r:id="rId4"/>
    <p:sldId id="274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3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94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7C0E6E-0F1C-42E9-BD44-CDE7F55D61CA}" type="doc">
      <dgm:prSet loTypeId="urn:microsoft.com/office/officeart/2005/8/layout/vList6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4DE1828C-5FB3-48D1-B051-B557677261B3}">
      <dgm:prSet phldrT="[Текст]" custT="1"/>
      <dgm:spPr/>
      <dgm:t>
        <a:bodyPr/>
        <a:lstStyle/>
        <a:p>
          <a:r>
            <a:rPr lang="ru-RU" sz="3200" dirty="0" smtClean="0"/>
            <a:t>Иностранная литература</a:t>
          </a:r>
          <a:endParaRPr lang="ru-RU" sz="3200" dirty="0"/>
        </a:p>
      </dgm:t>
    </dgm:pt>
    <dgm:pt modelId="{5B8944E6-A90A-4425-A252-E91AC7A97151}" type="parTrans" cxnId="{1E3CC1B8-BB80-40E8-9FE3-17E54E59E36A}">
      <dgm:prSet/>
      <dgm:spPr/>
      <dgm:t>
        <a:bodyPr/>
        <a:lstStyle/>
        <a:p>
          <a:endParaRPr lang="ru-RU"/>
        </a:p>
      </dgm:t>
    </dgm:pt>
    <dgm:pt modelId="{157D9FCF-AA86-4CC5-9AC4-10608AC40C00}" type="sibTrans" cxnId="{1E3CC1B8-BB80-40E8-9FE3-17E54E59E36A}">
      <dgm:prSet/>
      <dgm:spPr/>
      <dgm:t>
        <a:bodyPr/>
        <a:lstStyle/>
        <a:p>
          <a:endParaRPr lang="ru-RU"/>
        </a:p>
      </dgm:t>
    </dgm:pt>
    <dgm:pt modelId="{2580B566-4F5C-4A32-B415-7F6D3AC132BC}">
      <dgm:prSet phldrT="[Текст]" custT="1"/>
      <dgm:spPr/>
      <dgm:t>
        <a:bodyPr/>
        <a:lstStyle/>
        <a:p>
          <a:r>
            <a:rPr lang="ru-RU" sz="2400" dirty="0" smtClean="0"/>
            <a:t>узаконивала «оригинальность типа… </a:t>
          </a:r>
          <a:r>
            <a:rPr lang="ru-RU" sz="2400" b="1" dirty="0" smtClean="0">
              <a:solidFill>
                <a:srgbClr val="C00000"/>
              </a:solidFill>
            </a:rPr>
            <a:t>личность</a:t>
          </a:r>
          <a:r>
            <a:rPr lang="ru-RU" sz="2400" dirty="0" smtClean="0"/>
            <a:t>  на первом плане, а карающая на втором и часто в тени…»</a:t>
          </a:r>
          <a:endParaRPr lang="ru-RU" sz="2400" dirty="0"/>
        </a:p>
      </dgm:t>
    </dgm:pt>
    <dgm:pt modelId="{20692D57-0F5E-47C2-8891-7A0C729EEF91}" type="parTrans" cxnId="{994787AE-5ED8-42F6-9319-771EC1EFD421}">
      <dgm:prSet/>
      <dgm:spPr/>
      <dgm:t>
        <a:bodyPr/>
        <a:lstStyle/>
        <a:p>
          <a:endParaRPr lang="ru-RU"/>
        </a:p>
      </dgm:t>
    </dgm:pt>
    <dgm:pt modelId="{C4E0ACF4-B785-45E0-8959-BDDA1D6676AF}" type="sibTrans" cxnId="{994787AE-5ED8-42F6-9319-771EC1EFD421}">
      <dgm:prSet/>
      <dgm:spPr/>
      <dgm:t>
        <a:bodyPr/>
        <a:lstStyle/>
        <a:p>
          <a:endParaRPr lang="ru-RU"/>
        </a:p>
      </dgm:t>
    </dgm:pt>
    <dgm:pt modelId="{4ECA2A3D-C092-4D42-9BC6-34F6801BE917}">
      <dgm:prSet phldrT="[Текст]" phldr="1"/>
      <dgm:spPr/>
      <dgm:t>
        <a:bodyPr/>
        <a:lstStyle/>
        <a:p>
          <a:endParaRPr lang="ru-RU" sz="5000" dirty="0"/>
        </a:p>
      </dgm:t>
    </dgm:pt>
    <dgm:pt modelId="{A0D467F3-A287-4356-A45A-7FF915588AAD}" type="parTrans" cxnId="{9FF9EF84-BF9A-4CE8-8988-04AB50584EF6}">
      <dgm:prSet/>
      <dgm:spPr/>
      <dgm:t>
        <a:bodyPr/>
        <a:lstStyle/>
        <a:p>
          <a:endParaRPr lang="ru-RU"/>
        </a:p>
      </dgm:t>
    </dgm:pt>
    <dgm:pt modelId="{7EC1F22A-C91D-4E00-88FE-257C7D708F40}" type="sibTrans" cxnId="{9FF9EF84-BF9A-4CE8-8988-04AB50584EF6}">
      <dgm:prSet/>
      <dgm:spPr/>
      <dgm:t>
        <a:bodyPr/>
        <a:lstStyle/>
        <a:p>
          <a:endParaRPr lang="ru-RU"/>
        </a:p>
      </dgm:t>
    </dgm:pt>
    <dgm:pt modelId="{5A3BD721-04FD-43C8-B010-B3FD10F8AD77}">
      <dgm:prSet phldrT="[Текст]" custT="1"/>
      <dgm:spPr/>
      <dgm:t>
        <a:bodyPr/>
        <a:lstStyle/>
        <a:p>
          <a:r>
            <a:rPr lang="ru-RU" sz="3200" dirty="0" smtClean="0"/>
            <a:t>Русская литература</a:t>
          </a:r>
          <a:endParaRPr lang="ru-RU" sz="3200" dirty="0"/>
        </a:p>
      </dgm:t>
    </dgm:pt>
    <dgm:pt modelId="{B1211E01-EA4A-496D-89D2-EE1F6E5B026B}" type="parTrans" cxnId="{12B9BDED-65D7-468A-BB31-B054F2A1A3FD}">
      <dgm:prSet/>
      <dgm:spPr/>
      <dgm:t>
        <a:bodyPr/>
        <a:lstStyle/>
        <a:p>
          <a:endParaRPr lang="ru-RU"/>
        </a:p>
      </dgm:t>
    </dgm:pt>
    <dgm:pt modelId="{CB2FB0B5-69ED-45B1-99F1-28C113909F61}" type="sibTrans" cxnId="{12B9BDED-65D7-468A-BB31-B054F2A1A3FD}">
      <dgm:prSet/>
      <dgm:spPr/>
      <dgm:t>
        <a:bodyPr/>
        <a:lstStyle/>
        <a:p>
          <a:endParaRPr lang="ru-RU"/>
        </a:p>
      </dgm:t>
    </dgm:pt>
    <dgm:pt modelId="{E4EE73BD-D845-4010-8769-D62E897C4BCB}">
      <dgm:prSet phldrT="[Текст]" custT="1"/>
      <dgm:spPr/>
      <dgm:t>
        <a:bodyPr/>
        <a:lstStyle/>
        <a:p>
          <a:r>
            <a:rPr lang="ru-RU" sz="2400" dirty="0" smtClean="0"/>
            <a:t>«…отвращение от всего… личного, эгоистически отторгавшегося от общечеловеческого. </a:t>
          </a:r>
          <a:r>
            <a:rPr lang="ru-RU" sz="2400" dirty="0" smtClean="0">
              <a:solidFill>
                <a:srgbClr val="C00000"/>
              </a:solidFill>
            </a:rPr>
            <a:t>Характер обличительный</a:t>
          </a:r>
          <a:endParaRPr lang="ru-RU" sz="2400" dirty="0"/>
        </a:p>
      </dgm:t>
    </dgm:pt>
    <dgm:pt modelId="{5F9A5C43-252D-48E2-B240-405841D94FDB}" type="parTrans" cxnId="{65681597-64C6-4852-9612-212F310E09CE}">
      <dgm:prSet/>
      <dgm:spPr/>
      <dgm:t>
        <a:bodyPr/>
        <a:lstStyle/>
        <a:p>
          <a:endParaRPr lang="ru-RU"/>
        </a:p>
      </dgm:t>
    </dgm:pt>
    <dgm:pt modelId="{4E0D4657-6DE1-4C90-A5CE-4E6F747065C4}" type="sibTrans" cxnId="{65681597-64C6-4852-9612-212F310E09CE}">
      <dgm:prSet/>
      <dgm:spPr/>
      <dgm:t>
        <a:bodyPr/>
        <a:lstStyle/>
        <a:p>
          <a:endParaRPr lang="ru-RU"/>
        </a:p>
      </dgm:t>
    </dgm:pt>
    <dgm:pt modelId="{95D07CB2-DADA-4CAB-B046-B4229E1C7D4D}" type="pres">
      <dgm:prSet presAssocID="{617C0E6E-0F1C-42E9-BD44-CDE7F55D61CA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2D83107-29E7-4C66-833E-AA4FECDEB9C5}" type="pres">
      <dgm:prSet presAssocID="{4DE1828C-5FB3-48D1-B051-B557677261B3}" presName="linNode" presStyleCnt="0"/>
      <dgm:spPr/>
    </dgm:pt>
    <dgm:pt modelId="{3539C65B-3260-4894-A3E3-FFDE07A32A41}" type="pres">
      <dgm:prSet presAssocID="{4DE1828C-5FB3-48D1-B051-B557677261B3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E6811B-C9FA-4906-84F8-498CD398C2F9}" type="pres">
      <dgm:prSet presAssocID="{4DE1828C-5FB3-48D1-B051-B557677261B3}" presName="childShp" presStyleLbl="bgAccFollowNode1" presStyleIdx="0" presStyleCnt="2" custScaleX="1037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240D53-1E9B-4546-B5A7-2A9BEE05017A}" type="pres">
      <dgm:prSet presAssocID="{157D9FCF-AA86-4CC5-9AC4-10608AC40C00}" presName="spacing" presStyleCnt="0"/>
      <dgm:spPr/>
    </dgm:pt>
    <dgm:pt modelId="{15693943-FEDD-4680-B863-ED1FE338AF48}" type="pres">
      <dgm:prSet presAssocID="{5A3BD721-04FD-43C8-B010-B3FD10F8AD77}" presName="linNode" presStyleCnt="0"/>
      <dgm:spPr/>
    </dgm:pt>
    <dgm:pt modelId="{F678FC0E-B55D-4FA2-B6BB-3E73D3390107}" type="pres">
      <dgm:prSet presAssocID="{5A3BD721-04FD-43C8-B010-B3FD10F8AD77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259B71-A98D-4B13-A0F0-336F8EAE1EB1}" type="pres">
      <dgm:prSet presAssocID="{5A3BD721-04FD-43C8-B010-B3FD10F8AD77}" presName="childShp" presStyleLbl="bgAccFollowNode1" presStyleIdx="1" presStyleCnt="2" custScaleY="1282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FF9EF84-BF9A-4CE8-8988-04AB50584EF6}" srcId="{4DE1828C-5FB3-48D1-B051-B557677261B3}" destId="{4ECA2A3D-C092-4D42-9BC6-34F6801BE917}" srcOrd="1" destOrd="0" parTransId="{A0D467F3-A287-4356-A45A-7FF915588AAD}" sibTransId="{7EC1F22A-C91D-4E00-88FE-257C7D708F40}"/>
    <dgm:cxn modelId="{3CBCE156-0353-4A2A-8CE7-A60AB3F92282}" type="presOf" srcId="{4DE1828C-5FB3-48D1-B051-B557677261B3}" destId="{3539C65B-3260-4894-A3E3-FFDE07A32A41}" srcOrd="0" destOrd="0" presId="urn:microsoft.com/office/officeart/2005/8/layout/vList6"/>
    <dgm:cxn modelId="{69D8B300-D627-4908-83A3-CA722EED6C85}" type="presOf" srcId="{E4EE73BD-D845-4010-8769-D62E897C4BCB}" destId="{B3259B71-A98D-4B13-A0F0-336F8EAE1EB1}" srcOrd="0" destOrd="0" presId="urn:microsoft.com/office/officeart/2005/8/layout/vList6"/>
    <dgm:cxn modelId="{F486900B-6734-4515-A7D1-74996609E8FF}" type="presOf" srcId="{4ECA2A3D-C092-4D42-9BC6-34F6801BE917}" destId="{DDE6811B-C9FA-4906-84F8-498CD398C2F9}" srcOrd="0" destOrd="1" presId="urn:microsoft.com/office/officeart/2005/8/layout/vList6"/>
    <dgm:cxn modelId="{0DD940E0-1707-4EBF-895E-0306CF6F6C85}" type="presOf" srcId="{5A3BD721-04FD-43C8-B010-B3FD10F8AD77}" destId="{F678FC0E-B55D-4FA2-B6BB-3E73D3390107}" srcOrd="0" destOrd="0" presId="urn:microsoft.com/office/officeart/2005/8/layout/vList6"/>
    <dgm:cxn modelId="{EBE4A07A-62AD-4E93-B2A4-778C7AB936DD}" type="presOf" srcId="{2580B566-4F5C-4A32-B415-7F6D3AC132BC}" destId="{DDE6811B-C9FA-4906-84F8-498CD398C2F9}" srcOrd="0" destOrd="0" presId="urn:microsoft.com/office/officeart/2005/8/layout/vList6"/>
    <dgm:cxn modelId="{12B9BDED-65D7-468A-BB31-B054F2A1A3FD}" srcId="{617C0E6E-0F1C-42E9-BD44-CDE7F55D61CA}" destId="{5A3BD721-04FD-43C8-B010-B3FD10F8AD77}" srcOrd="1" destOrd="0" parTransId="{B1211E01-EA4A-496D-89D2-EE1F6E5B026B}" sibTransId="{CB2FB0B5-69ED-45B1-99F1-28C113909F61}"/>
    <dgm:cxn modelId="{994787AE-5ED8-42F6-9319-771EC1EFD421}" srcId="{4DE1828C-5FB3-48D1-B051-B557677261B3}" destId="{2580B566-4F5C-4A32-B415-7F6D3AC132BC}" srcOrd="0" destOrd="0" parTransId="{20692D57-0F5E-47C2-8891-7A0C729EEF91}" sibTransId="{C4E0ACF4-B785-45E0-8959-BDDA1D6676AF}"/>
    <dgm:cxn modelId="{65681597-64C6-4852-9612-212F310E09CE}" srcId="{5A3BD721-04FD-43C8-B010-B3FD10F8AD77}" destId="{E4EE73BD-D845-4010-8769-D62E897C4BCB}" srcOrd="0" destOrd="0" parTransId="{5F9A5C43-252D-48E2-B240-405841D94FDB}" sibTransId="{4E0D4657-6DE1-4C90-A5CE-4E6F747065C4}"/>
    <dgm:cxn modelId="{73DA2DC7-C6D0-4E9D-B366-FFA1360AA27B}" type="presOf" srcId="{617C0E6E-0F1C-42E9-BD44-CDE7F55D61CA}" destId="{95D07CB2-DADA-4CAB-B046-B4229E1C7D4D}" srcOrd="0" destOrd="0" presId="urn:microsoft.com/office/officeart/2005/8/layout/vList6"/>
    <dgm:cxn modelId="{1E3CC1B8-BB80-40E8-9FE3-17E54E59E36A}" srcId="{617C0E6E-0F1C-42E9-BD44-CDE7F55D61CA}" destId="{4DE1828C-5FB3-48D1-B051-B557677261B3}" srcOrd="0" destOrd="0" parTransId="{5B8944E6-A90A-4425-A252-E91AC7A97151}" sibTransId="{157D9FCF-AA86-4CC5-9AC4-10608AC40C00}"/>
    <dgm:cxn modelId="{48BDEB5C-CCCB-4F01-9659-D786B277067C}" type="presParOf" srcId="{95D07CB2-DADA-4CAB-B046-B4229E1C7D4D}" destId="{22D83107-29E7-4C66-833E-AA4FECDEB9C5}" srcOrd="0" destOrd="0" presId="urn:microsoft.com/office/officeart/2005/8/layout/vList6"/>
    <dgm:cxn modelId="{B744F2D9-50FF-4BF0-A82C-1D589B156784}" type="presParOf" srcId="{22D83107-29E7-4C66-833E-AA4FECDEB9C5}" destId="{3539C65B-3260-4894-A3E3-FFDE07A32A41}" srcOrd="0" destOrd="0" presId="urn:microsoft.com/office/officeart/2005/8/layout/vList6"/>
    <dgm:cxn modelId="{CDEE65D8-762B-441B-A8CA-15A14BEF65AD}" type="presParOf" srcId="{22D83107-29E7-4C66-833E-AA4FECDEB9C5}" destId="{DDE6811B-C9FA-4906-84F8-498CD398C2F9}" srcOrd="1" destOrd="0" presId="urn:microsoft.com/office/officeart/2005/8/layout/vList6"/>
    <dgm:cxn modelId="{A870AE0F-DE93-48B9-A3E4-928584385078}" type="presParOf" srcId="{95D07CB2-DADA-4CAB-B046-B4229E1C7D4D}" destId="{A7240D53-1E9B-4546-B5A7-2A9BEE05017A}" srcOrd="1" destOrd="0" presId="urn:microsoft.com/office/officeart/2005/8/layout/vList6"/>
    <dgm:cxn modelId="{9D7728BC-6A1C-4CD8-B86A-D46FFF3F70EE}" type="presParOf" srcId="{95D07CB2-DADA-4CAB-B046-B4229E1C7D4D}" destId="{15693943-FEDD-4680-B863-ED1FE338AF48}" srcOrd="2" destOrd="0" presId="urn:microsoft.com/office/officeart/2005/8/layout/vList6"/>
    <dgm:cxn modelId="{71BF80BA-BBDC-46DA-BC65-F421318EF385}" type="presParOf" srcId="{15693943-FEDD-4680-B863-ED1FE338AF48}" destId="{F678FC0E-B55D-4FA2-B6BB-3E73D3390107}" srcOrd="0" destOrd="0" presId="urn:microsoft.com/office/officeart/2005/8/layout/vList6"/>
    <dgm:cxn modelId="{1EE61AB2-D5AF-4D8B-AD00-FCDDF70142D7}" type="presParOf" srcId="{15693943-FEDD-4680-B863-ED1FE338AF48}" destId="{B3259B71-A98D-4B13-A0F0-336F8EAE1EB1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4FA92D4-E672-4E67-B1BA-E88076A05D59}" type="doc">
      <dgm:prSet loTypeId="urn:microsoft.com/office/officeart/2005/8/layout/vProcess5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13B2A7BC-155A-4142-90D9-6ED09857C94E}">
      <dgm:prSet phldrT="[Текст]"/>
      <dgm:spPr/>
      <dgm:t>
        <a:bodyPr/>
        <a:lstStyle/>
        <a:p>
          <a:r>
            <a:rPr lang="ru-RU" dirty="0" smtClean="0"/>
            <a:t>Скудеет душа. Одиночество.</a:t>
          </a:r>
          <a:endParaRPr lang="ru-RU" dirty="0"/>
        </a:p>
      </dgm:t>
    </dgm:pt>
    <dgm:pt modelId="{16A73637-EC99-439F-B34E-E6F5D7848847}" type="parTrans" cxnId="{64D9387A-43C6-487D-A1FC-9085AC0AE69B}">
      <dgm:prSet/>
      <dgm:spPr/>
      <dgm:t>
        <a:bodyPr/>
        <a:lstStyle/>
        <a:p>
          <a:endParaRPr lang="ru-RU"/>
        </a:p>
      </dgm:t>
    </dgm:pt>
    <dgm:pt modelId="{BF73F060-1D8F-48D2-83B0-B02DC7D78455}" type="sibTrans" cxnId="{64D9387A-43C6-487D-A1FC-9085AC0AE69B}">
      <dgm:prSet/>
      <dgm:spPr/>
      <dgm:t>
        <a:bodyPr/>
        <a:lstStyle/>
        <a:p>
          <a:endParaRPr lang="ru-RU"/>
        </a:p>
      </dgm:t>
    </dgm:pt>
    <dgm:pt modelId="{C742E64A-84EF-42EA-8C7B-4EE66C72ABE1}">
      <dgm:prSet phldrT="[Текст]"/>
      <dgm:spPr/>
      <dgm:t>
        <a:bodyPr/>
        <a:lstStyle/>
        <a:p>
          <a:r>
            <a:rPr lang="ru-RU" dirty="0" smtClean="0"/>
            <a:t>Разрушаются живительные связи с семьей.</a:t>
          </a:r>
          <a:endParaRPr lang="ru-RU" dirty="0"/>
        </a:p>
      </dgm:t>
    </dgm:pt>
    <dgm:pt modelId="{1B3E9314-8CDF-4367-875A-327F3969C685}" type="parTrans" cxnId="{E080835F-25F2-4973-B556-07796811BDFA}">
      <dgm:prSet/>
      <dgm:spPr/>
      <dgm:t>
        <a:bodyPr/>
        <a:lstStyle/>
        <a:p>
          <a:endParaRPr lang="ru-RU"/>
        </a:p>
      </dgm:t>
    </dgm:pt>
    <dgm:pt modelId="{CAB2C1D0-97D4-41CA-8D8E-C1CBEE8F9617}" type="sibTrans" cxnId="{E080835F-25F2-4973-B556-07796811BDFA}">
      <dgm:prSet/>
      <dgm:spPr/>
      <dgm:t>
        <a:bodyPr/>
        <a:lstStyle/>
        <a:p>
          <a:endParaRPr lang="ru-RU"/>
        </a:p>
      </dgm:t>
    </dgm:pt>
    <dgm:pt modelId="{54497709-F918-44C3-AD06-A745B2D9D726}">
      <dgm:prSet phldrT="[Текст]"/>
      <dgm:spPr/>
      <dgm:t>
        <a:bodyPr/>
        <a:lstStyle/>
        <a:p>
          <a:r>
            <a:rPr lang="ru-RU" dirty="0" smtClean="0"/>
            <a:t>Его душа – тюрьма, гроб.</a:t>
          </a:r>
          <a:endParaRPr lang="ru-RU" dirty="0"/>
        </a:p>
      </dgm:t>
    </dgm:pt>
    <dgm:pt modelId="{4B4BB779-B0EF-427C-8F84-53A2E30CB8D1}" type="parTrans" cxnId="{40683EDB-F6C6-4FD5-B3FB-A77825B72D50}">
      <dgm:prSet/>
      <dgm:spPr/>
      <dgm:t>
        <a:bodyPr/>
        <a:lstStyle/>
        <a:p>
          <a:endParaRPr lang="ru-RU"/>
        </a:p>
      </dgm:t>
    </dgm:pt>
    <dgm:pt modelId="{1872C9AB-7178-463D-AFF5-4EC0CE42FF14}" type="sibTrans" cxnId="{40683EDB-F6C6-4FD5-B3FB-A77825B72D50}">
      <dgm:prSet/>
      <dgm:spPr/>
      <dgm:t>
        <a:bodyPr/>
        <a:lstStyle/>
        <a:p>
          <a:endParaRPr lang="ru-RU"/>
        </a:p>
      </dgm:t>
    </dgm:pt>
    <dgm:pt modelId="{86F3668B-B426-49D3-B60E-C71E05922D88}" type="pres">
      <dgm:prSet presAssocID="{F4FA92D4-E672-4E67-B1BA-E88076A05D59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69BA691-5104-4128-9E36-37B228A9E0ED}" type="pres">
      <dgm:prSet presAssocID="{F4FA92D4-E672-4E67-B1BA-E88076A05D59}" presName="dummyMaxCanvas" presStyleCnt="0">
        <dgm:presLayoutVars/>
      </dgm:prSet>
      <dgm:spPr/>
    </dgm:pt>
    <dgm:pt modelId="{33887D24-A83B-4CEA-9E15-6E4F91C0DA72}" type="pres">
      <dgm:prSet presAssocID="{F4FA92D4-E672-4E67-B1BA-E88076A05D59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5A665B-C7A3-46E3-A6CB-9846202CC209}" type="pres">
      <dgm:prSet presAssocID="{F4FA92D4-E672-4E67-B1BA-E88076A05D59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56C597-4C0F-4244-8B05-60EF91D3B1DD}" type="pres">
      <dgm:prSet presAssocID="{F4FA92D4-E672-4E67-B1BA-E88076A05D59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480C6F-6D25-4D92-B76C-B44084CBB2DE}" type="pres">
      <dgm:prSet presAssocID="{F4FA92D4-E672-4E67-B1BA-E88076A05D59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7D54DE-728F-49D4-8B8D-9C6A6B6C2FAA}" type="pres">
      <dgm:prSet presAssocID="{F4FA92D4-E672-4E67-B1BA-E88076A05D59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D92D7F-1920-4EF1-B1EB-446EB3DAD56C}" type="pres">
      <dgm:prSet presAssocID="{F4FA92D4-E672-4E67-B1BA-E88076A05D59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619413-959F-4F51-9D1D-F12A13C58068}" type="pres">
      <dgm:prSet presAssocID="{F4FA92D4-E672-4E67-B1BA-E88076A05D59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F0210B-337B-4103-82DA-075CE9EC4A33}" type="pres">
      <dgm:prSet presAssocID="{F4FA92D4-E672-4E67-B1BA-E88076A05D59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9318D89-B6A2-4632-9716-CC56E23C83C7}" type="presOf" srcId="{13B2A7BC-155A-4142-90D9-6ED09857C94E}" destId="{02D92D7F-1920-4EF1-B1EB-446EB3DAD56C}" srcOrd="1" destOrd="0" presId="urn:microsoft.com/office/officeart/2005/8/layout/vProcess5"/>
    <dgm:cxn modelId="{AB9A9B8A-947A-4889-92EC-0C8CA9CD0316}" type="presOf" srcId="{54497709-F918-44C3-AD06-A745B2D9D726}" destId="{B856C597-4C0F-4244-8B05-60EF91D3B1DD}" srcOrd="0" destOrd="0" presId="urn:microsoft.com/office/officeart/2005/8/layout/vProcess5"/>
    <dgm:cxn modelId="{E080835F-25F2-4973-B556-07796811BDFA}" srcId="{F4FA92D4-E672-4E67-B1BA-E88076A05D59}" destId="{C742E64A-84EF-42EA-8C7B-4EE66C72ABE1}" srcOrd="1" destOrd="0" parTransId="{1B3E9314-8CDF-4367-875A-327F3969C685}" sibTransId="{CAB2C1D0-97D4-41CA-8D8E-C1CBEE8F9617}"/>
    <dgm:cxn modelId="{40683EDB-F6C6-4FD5-B3FB-A77825B72D50}" srcId="{F4FA92D4-E672-4E67-B1BA-E88076A05D59}" destId="{54497709-F918-44C3-AD06-A745B2D9D726}" srcOrd="2" destOrd="0" parTransId="{4B4BB779-B0EF-427C-8F84-53A2E30CB8D1}" sibTransId="{1872C9AB-7178-463D-AFF5-4EC0CE42FF14}"/>
    <dgm:cxn modelId="{ED80BE96-C6C0-4C03-8E51-E31F098DF515}" type="presOf" srcId="{C742E64A-84EF-42EA-8C7B-4EE66C72ABE1}" destId="{59619413-959F-4F51-9D1D-F12A13C58068}" srcOrd="1" destOrd="0" presId="urn:microsoft.com/office/officeart/2005/8/layout/vProcess5"/>
    <dgm:cxn modelId="{0A066E4A-90C7-4368-A840-3D9E99869E4D}" type="presOf" srcId="{C742E64A-84EF-42EA-8C7B-4EE66C72ABE1}" destId="{945A665B-C7A3-46E3-A6CB-9846202CC209}" srcOrd="0" destOrd="0" presId="urn:microsoft.com/office/officeart/2005/8/layout/vProcess5"/>
    <dgm:cxn modelId="{A02BB3C8-2A93-4623-8A68-632C8DB8D66E}" type="presOf" srcId="{BF73F060-1D8F-48D2-83B0-B02DC7D78455}" destId="{3E480C6F-6D25-4D92-B76C-B44084CBB2DE}" srcOrd="0" destOrd="0" presId="urn:microsoft.com/office/officeart/2005/8/layout/vProcess5"/>
    <dgm:cxn modelId="{57ECB25E-AAA4-4C42-9509-8401C123B93C}" type="presOf" srcId="{54497709-F918-44C3-AD06-A745B2D9D726}" destId="{07F0210B-337B-4103-82DA-075CE9EC4A33}" srcOrd="1" destOrd="0" presId="urn:microsoft.com/office/officeart/2005/8/layout/vProcess5"/>
    <dgm:cxn modelId="{551243EC-9E4B-4CEF-9063-98E710D95899}" type="presOf" srcId="{CAB2C1D0-97D4-41CA-8D8E-C1CBEE8F9617}" destId="{F37D54DE-728F-49D4-8B8D-9C6A6B6C2FAA}" srcOrd="0" destOrd="0" presId="urn:microsoft.com/office/officeart/2005/8/layout/vProcess5"/>
    <dgm:cxn modelId="{64D9387A-43C6-487D-A1FC-9085AC0AE69B}" srcId="{F4FA92D4-E672-4E67-B1BA-E88076A05D59}" destId="{13B2A7BC-155A-4142-90D9-6ED09857C94E}" srcOrd="0" destOrd="0" parTransId="{16A73637-EC99-439F-B34E-E6F5D7848847}" sibTransId="{BF73F060-1D8F-48D2-83B0-B02DC7D78455}"/>
    <dgm:cxn modelId="{3DBE940F-D364-41A7-BCF2-1B312FDFA9BF}" type="presOf" srcId="{F4FA92D4-E672-4E67-B1BA-E88076A05D59}" destId="{86F3668B-B426-49D3-B60E-C71E05922D88}" srcOrd="0" destOrd="0" presId="urn:microsoft.com/office/officeart/2005/8/layout/vProcess5"/>
    <dgm:cxn modelId="{2AEEF147-378B-4FDA-87CB-A280ACD15A1B}" type="presOf" srcId="{13B2A7BC-155A-4142-90D9-6ED09857C94E}" destId="{33887D24-A83B-4CEA-9E15-6E4F91C0DA72}" srcOrd="0" destOrd="0" presId="urn:microsoft.com/office/officeart/2005/8/layout/vProcess5"/>
    <dgm:cxn modelId="{BC76DD90-E09D-40C8-A9CC-DB7D750B6E56}" type="presParOf" srcId="{86F3668B-B426-49D3-B60E-C71E05922D88}" destId="{669BA691-5104-4128-9E36-37B228A9E0ED}" srcOrd="0" destOrd="0" presId="urn:microsoft.com/office/officeart/2005/8/layout/vProcess5"/>
    <dgm:cxn modelId="{A307A859-3A80-432B-9EA1-1A04244ABA8A}" type="presParOf" srcId="{86F3668B-B426-49D3-B60E-C71E05922D88}" destId="{33887D24-A83B-4CEA-9E15-6E4F91C0DA72}" srcOrd="1" destOrd="0" presId="urn:microsoft.com/office/officeart/2005/8/layout/vProcess5"/>
    <dgm:cxn modelId="{EE42B47F-1B9B-43D5-9C3D-4202278F540E}" type="presParOf" srcId="{86F3668B-B426-49D3-B60E-C71E05922D88}" destId="{945A665B-C7A3-46E3-A6CB-9846202CC209}" srcOrd="2" destOrd="0" presId="urn:microsoft.com/office/officeart/2005/8/layout/vProcess5"/>
    <dgm:cxn modelId="{CDF28BBE-3B20-4004-BA08-66A8354A7F38}" type="presParOf" srcId="{86F3668B-B426-49D3-B60E-C71E05922D88}" destId="{B856C597-4C0F-4244-8B05-60EF91D3B1DD}" srcOrd="3" destOrd="0" presId="urn:microsoft.com/office/officeart/2005/8/layout/vProcess5"/>
    <dgm:cxn modelId="{37E96441-D093-4CBA-B73F-A851BC76BA78}" type="presParOf" srcId="{86F3668B-B426-49D3-B60E-C71E05922D88}" destId="{3E480C6F-6D25-4D92-B76C-B44084CBB2DE}" srcOrd="4" destOrd="0" presId="urn:microsoft.com/office/officeart/2005/8/layout/vProcess5"/>
    <dgm:cxn modelId="{913B568C-2321-4238-9382-CCBC0DAC3F29}" type="presParOf" srcId="{86F3668B-B426-49D3-B60E-C71E05922D88}" destId="{F37D54DE-728F-49D4-8B8D-9C6A6B6C2FAA}" srcOrd="5" destOrd="0" presId="urn:microsoft.com/office/officeart/2005/8/layout/vProcess5"/>
    <dgm:cxn modelId="{7576C2F9-0CE0-4209-B2A7-742E8FA98266}" type="presParOf" srcId="{86F3668B-B426-49D3-B60E-C71E05922D88}" destId="{02D92D7F-1920-4EF1-B1EB-446EB3DAD56C}" srcOrd="6" destOrd="0" presId="urn:microsoft.com/office/officeart/2005/8/layout/vProcess5"/>
    <dgm:cxn modelId="{5C5D32CC-6FE5-4014-81E7-F0FEDA088A5D}" type="presParOf" srcId="{86F3668B-B426-49D3-B60E-C71E05922D88}" destId="{59619413-959F-4F51-9D1D-F12A13C58068}" srcOrd="7" destOrd="0" presId="urn:microsoft.com/office/officeart/2005/8/layout/vProcess5"/>
    <dgm:cxn modelId="{42AF61BE-FEAD-485F-B2B4-D55331E9BB5D}" type="presParOf" srcId="{86F3668B-B426-49D3-B60E-C71E05922D88}" destId="{07F0210B-337B-4103-82DA-075CE9EC4A33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66E76F0-735D-406E-B440-EDD5C8802F89}" type="doc">
      <dgm:prSet loTypeId="urn:microsoft.com/office/officeart/2005/8/layout/lProcess1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515303CD-8E95-429E-ABF6-214CDA2E5E95}">
      <dgm:prSet phldrT="[Текст]"/>
      <dgm:spPr/>
      <dgm:t>
        <a:bodyPr/>
        <a:lstStyle/>
        <a:p>
          <a:r>
            <a:rPr lang="ru-RU" dirty="0" smtClean="0"/>
            <a:t>Победитель</a:t>
          </a:r>
          <a:endParaRPr lang="ru-RU" dirty="0"/>
        </a:p>
      </dgm:t>
    </dgm:pt>
    <dgm:pt modelId="{0D3C9A6A-72BA-48D8-A185-745602E9401D}" type="parTrans" cxnId="{A21E902F-4250-40FE-A768-F53E86D93E4F}">
      <dgm:prSet/>
      <dgm:spPr/>
      <dgm:t>
        <a:bodyPr/>
        <a:lstStyle/>
        <a:p>
          <a:endParaRPr lang="ru-RU"/>
        </a:p>
      </dgm:t>
    </dgm:pt>
    <dgm:pt modelId="{593C1101-96C9-4A03-9C2E-839EFDCFE69D}" type="sibTrans" cxnId="{A21E902F-4250-40FE-A768-F53E86D93E4F}">
      <dgm:prSet/>
      <dgm:spPr/>
      <dgm:t>
        <a:bodyPr/>
        <a:lstStyle/>
        <a:p>
          <a:endParaRPr lang="ru-RU"/>
        </a:p>
      </dgm:t>
    </dgm:pt>
    <dgm:pt modelId="{EAECFD3B-A10C-454E-AA44-E804AB6B0213}">
      <dgm:prSet phldrT="[Текст]" custT="1"/>
      <dgm:spPr>
        <a:ln>
          <a:solidFill>
            <a:srgbClr val="C00000">
              <a:alpha val="90000"/>
            </a:srgbClr>
          </a:solidFill>
        </a:ln>
      </dgm:spPr>
      <dgm:t>
        <a:bodyPr/>
        <a:lstStyle/>
        <a:p>
          <a:r>
            <a:rPr lang="ru-RU" sz="3600" dirty="0" smtClean="0"/>
            <a:t>Властелин</a:t>
          </a:r>
          <a:endParaRPr lang="ru-RU" sz="3600" dirty="0"/>
        </a:p>
      </dgm:t>
    </dgm:pt>
    <dgm:pt modelId="{64C98CFC-4697-46DA-B55F-159D978D7355}" type="parTrans" cxnId="{721AEEA4-8A53-4932-BB57-26D5A53ABDC7}">
      <dgm:prSet/>
      <dgm:spPr/>
      <dgm:t>
        <a:bodyPr/>
        <a:lstStyle/>
        <a:p>
          <a:endParaRPr lang="ru-RU"/>
        </a:p>
      </dgm:t>
    </dgm:pt>
    <dgm:pt modelId="{9068CC86-ED14-4C56-B533-A99745FDC4B7}" type="sibTrans" cxnId="{721AEEA4-8A53-4932-BB57-26D5A53ABDC7}">
      <dgm:prSet/>
      <dgm:spPr/>
      <dgm:t>
        <a:bodyPr/>
        <a:lstStyle/>
        <a:p>
          <a:endParaRPr lang="ru-RU"/>
        </a:p>
      </dgm:t>
    </dgm:pt>
    <dgm:pt modelId="{6CA8E3E5-D1E8-42FB-A6DC-76A57CDFA5D4}">
      <dgm:prSet phldrT="[Текст]" custT="1"/>
      <dgm:spPr>
        <a:ln>
          <a:solidFill>
            <a:srgbClr val="C00000">
              <a:alpha val="90000"/>
            </a:srgbClr>
          </a:solidFill>
        </a:ln>
      </dgm:spPr>
      <dgm:t>
        <a:bodyPr/>
        <a:lstStyle/>
        <a:p>
          <a:r>
            <a:rPr lang="ru-RU" sz="2400" dirty="0" smtClean="0"/>
            <a:t>Идея величества</a:t>
          </a:r>
        </a:p>
        <a:p>
          <a:r>
            <a:rPr lang="ru-RU" sz="2400" dirty="0" smtClean="0"/>
            <a:t>Права суверенитета</a:t>
          </a:r>
          <a:endParaRPr lang="ru-RU" sz="2400" dirty="0"/>
        </a:p>
      </dgm:t>
    </dgm:pt>
    <dgm:pt modelId="{410BB4A3-9449-4465-8EBE-509238054376}" type="parTrans" cxnId="{07A94F19-9B03-4B37-A5D3-740DF42431EF}">
      <dgm:prSet/>
      <dgm:spPr/>
      <dgm:t>
        <a:bodyPr/>
        <a:lstStyle/>
        <a:p>
          <a:endParaRPr lang="ru-RU"/>
        </a:p>
      </dgm:t>
    </dgm:pt>
    <dgm:pt modelId="{CDD542F4-F3BD-41B0-95FA-0609678C6912}" type="sibTrans" cxnId="{07A94F19-9B03-4B37-A5D3-740DF42431EF}">
      <dgm:prSet/>
      <dgm:spPr/>
      <dgm:t>
        <a:bodyPr/>
        <a:lstStyle/>
        <a:p>
          <a:endParaRPr lang="ru-RU"/>
        </a:p>
      </dgm:t>
    </dgm:pt>
    <dgm:pt modelId="{27B71726-5F27-494D-B470-6095550924D7}">
      <dgm:prSet phldrT="[Текст]"/>
      <dgm:spPr/>
      <dgm:t>
        <a:bodyPr/>
        <a:lstStyle/>
        <a:p>
          <a:r>
            <a:rPr lang="ru-RU" dirty="0" smtClean="0"/>
            <a:t>Побеждённый</a:t>
          </a:r>
          <a:endParaRPr lang="ru-RU" dirty="0"/>
        </a:p>
      </dgm:t>
    </dgm:pt>
    <dgm:pt modelId="{DBDA9076-DE33-470F-9FED-81E449F3B2FB}" type="parTrans" cxnId="{72D33FE0-F3D0-48BE-BF73-597CB256C522}">
      <dgm:prSet/>
      <dgm:spPr/>
      <dgm:t>
        <a:bodyPr/>
        <a:lstStyle/>
        <a:p>
          <a:endParaRPr lang="ru-RU"/>
        </a:p>
      </dgm:t>
    </dgm:pt>
    <dgm:pt modelId="{7A1C6669-0188-4FDB-BEE8-22A7AA7AD555}" type="sibTrans" cxnId="{72D33FE0-F3D0-48BE-BF73-597CB256C522}">
      <dgm:prSet/>
      <dgm:spPr/>
      <dgm:t>
        <a:bodyPr/>
        <a:lstStyle/>
        <a:p>
          <a:endParaRPr lang="ru-RU"/>
        </a:p>
      </dgm:t>
    </dgm:pt>
    <dgm:pt modelId="{5B0A3B6B-9A07-4270-A1E1-5BA0D6B715FA}">
      <dgm:prSet phldrT="[Текст]"/>
      <dgm:spPr>
        <a:ln>
          <a:solidFill>
            <a:srgbClr val="C00000">
              <a:alpha val="90000"/>
            </a:srgbClr>
          </a:solidFill>
        </a:ln>
      </dgm:spPr>
      <dgm:t>
        <a:bodyPr/>
        <a:lstStyle/>
        <a:p>
          <a:r>
            <a:rPr lang="ru-RU" dirty="0" smtClean="0"/>
            <a:t>Подвластный</a:t>
          </a:r>
          <a:endParaRPr lang="ru-RU" dirty="0"/>
        </a:p>
      </dgm:t>
    </dgm:pt>
    <dgm:pt modelId="{5E40BE4E-2029-4A17-91DC-A4D7DABCDF58}" type="parTrans" cxnId="{813CCB2B-3D4C-47A4-B889-BF57ADEF9AE3}">
      <dgm:prSet/>
      <dgm:spPr/>
      <dgm:t>
        <a:bodyPr/>
        <a:lstStyle/>
        <a:p>
          <a:endParaRPr lang="ru-RU"/>
        </a:p>
      </dgm:t>
    </dgm:pt>
    <dgm:pt modelId="{D273219B-A7E2-45E4-8C6C-6C0D704B7C38}" type="sibTrans" cxnId="{813CCB2B-3D4C-47A4-B889-BF57ADEF9AE3}">
      <dgm:prSet/>
      <dgm:spPr/>
      <dgm:t>
        <a:bodyPr/>
        <a:lstStyle/>
        <a:p>
          <a:endParaRPr lang="ru-RU"/>
        </a:p>
      </dgm:t>
    </dgm:pt>
    <dgm:pt modelId="{307A7A42-9B93-48AC-8345-E948EA55C59F}">
      <dgm:prSet phldrT="[Текст]" custT="1"/>
      <dgm:spPr>
        <a:ln>
          <a:solidFill>
            <a:srgbClr val="C00000">
              <a:alpha val="90000"/>
            </a:srgbClr>
          </a:solidFill>
        </a:ln>
      </dgm:spPr>
      <dgm:t>
        <a:bodyPr/>
        <a:lstStyle/>
        <a:p>
          <a:r>
            <a:rPr lang="ru-RU" sz="2400" dirty="0" smtClean="0"/>
            <a:t>Выполняет обязанности подданства</a:t>
          </a:r>
          <a:endParaRPr lang="ru-RU" sz="2400" dirty="0"/>
        </a:p>
      </dgm:t>
    </dgm:pt>
    <dgm:pt modelId="{20149C1B-E2AD-4BB2-B8C4-C6C6FF0E2A76}" type="parTrans" cxnId="{F58D5D31-B188-462C-8735-75C5C1EA8607}">
      <dgm:prSet/>
      <dgm:spPr/>
      <dgm:t>
        <a:bodyPr/>
        <a:lstStyle/>
        <a:p>
          <a:endParaRPr lang="ru-RU"/>
        </a:p>
      </dgm:t>
    </dgm:pt>
    <dgm:pt modelId="{9A921663-27E5-46A2-A114-936DE7A73E7B}" type="sibTrans" cxnId="{F58D5D31-B188-462C-8735-75C5C1EA8607}">
      <dgm:prSet/>
      <dgm:spPr/>
      <dgm:t>
        <a:bodyPr/>
        <a:lstStyle/>
        <a:p>
          <a:endParaRPr lang="ru-RU"/>
        </a:p>
      </dgm:t>
    </dgm:pt>
    <dgm:pt modelId="{A03FD165-A3A0-4271-A1B9-556FC43FEA82}" type="pres">
      <dgm:prSet presAssocID="{466E76F0-735D-406E-B440-EDD5C8802F8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6189230-C95A-48A9-8C88-7AB792A8B5B0}" type="pres">
      <dgm:prSet presAssocID="{515303CD-8E95-429E-ABF6-214CDA2E5E95}" presName="vertFlow" presStyleCnt="0"/>
      <dgm:spPr/>
    </dgm:pt>
    <dgm:pt modelId="{34EA6608-729B-453A-9155-79F4ABEDD4DC}" type="pres">
      <dgm:prSet presAssocID="{515303CD-8E95-429E-ABF6-214CDA2E5E95}" presName="header" presStyleLbl="node1" presStyleIdx="0" presStyleCnt="2"/>
      <dgm:spPr/>
      <dgm:t>
        <a:bodyPr/>
        <a:lstStyle/>
        <a:p>
          <a:endParaRPr lang="ru-RU"/>
        </a:p>
      </dgm:t>
    </dgm:pt>
    <dgm:pt modelId="{AF745F26-819D-4C0A-ACCD-1F15FD70AD2F}" type="pres">
      <dgm:prSet presAssocID="{64C98CFC-4697-46DA-B55F-159D978D7355}" presName="parTrans" presStyleLbl="sibTrans2D1" presStyleIdx="0" presStyleCnt="4"/>
      <dgm:spPr/>
      <dgm:t>
        <a:bodyPr/>
        <a:lstStyle/>
        <a:p>
          <a:endParaRPr lang="ru-RU"/>
        </a:p>
      </dgm:t>
    </dgm:pt>
    <dgm:pt modelId="{EF82F3DE-CEE0-4F0F-B731-CE43D5DA1E5B}" type="pres">
      <dgm:prSet presAssocID="{EAECFD3B-A10C-454E-AA44-E804AB6B0213}" presName="child" presStyleLbl="alignAccFollowNode1" presStyleIdx="0" presStyleCnt="4" custLinFactNeighborX="-1251" custLinFactNeighborY="-4659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BC0921-C42D-4081-BAE9-E29E5E46194B}" type="pres">
      <dgm:prSet presAssocID="{9068CC86-ED14-4C56-B533-A99745FDC4B7}" presName="sibTrans" presStyleLbl="sibTrans2D1" presStyleIdx="1" presStyleCnt="4"/>
      <dgm:spPr/>
      <dgm:t>
        <a:bodyPr/>
        <a:lstStyle/>
        <a:p>
          <a:endParaRPr lang="ru-RU"/>
        </a:p>
      </dgm:t>
    </dgm:pt>
    <dgm:pt modelId="{B7195378-3917-4320-B68A-E17092CCE5B5}" type="pres">
      <dgm:prSet presAssocID="{6CA8E3E5-D1E8-42FB-A6DC-76A57CDFA5D4}" presName="child" presStyleLbl="alignAccFollowNode1" presStyleIdx="1" presStyleCnt="4" custLinFactY="-5934" custLinFactNeighborX="871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59C769-A0C0-4506-8B6C-BE633C8FDF89}" type="pres">
      <dgm:prSet presAssocID="{515303CD-8E95-429E-ABF6-214CDA2E5E95}" presName="hSp" presStyleCnt="0"/>
      <dgm:spPr/>
    </dgm:pt>
    <dgm:pt modelId="{FDFF58A9-897C-4CBD-A2E0-780387EA9BBE}" type="pres">
      <dgm:prSet presAssocID="{27B71726-5F27-494D-B470-6095550924D7}" presName="vertFlow" presStyleCnt="0"/>
      <dgm:spPr/>
    </dgm:pt>
    <dgm:pt modelId="{0E4B7A50-263E-48B4-8BC5-A0E8EA208898}" type="pres">
      <dgm:prSet presAssocID="{27B71726-5F27-494D-B470-6095550924D7}" presName="header" presStyleLbl="node1" presStyleIdx="1" presStyleCnt="2"/>
      <dgm:spPr/>
      <dgm:t>
        <a:bodyPr/>
        <a:lstStyle/>
        <a:p>
          <a:endParaRPr lang="ru-RU"/>
        </a:p>
      </dgm:t>
    </dgm:pt>
    <dgm:pt modelId="{063E0CB0-EB42-4489-AA01-2E3B87B26618}" type="pres">
      <dgm:prSet presAssocID="{5E40BE4E-2029-4A17-91DC-A4D7DABCDF58}" presName="parTrans" presStyleLbl="sibTrans2D1" presStyleIdx="2" presStyleCnt="4"/>
      <dgm:spPr/>
      <dgm:t>
        <a:bodyPr/>
        <a:lstStyle/>
        <a:p>
          <a:endParaRPr lang="ru-RU"/>
        </a:p>
      </dgm:t>
    </dgm:pt>
    <dgm:pt modelId="{198DADB1-3D4A-405B-AD9D-531B5BE5FA5F}" type="pres">
      <dgm:prSet presAssocID="{5B0A3B6B-9A07-4270-A1E1-5BA0D6B715FA}" presName="child" presStyleLbl="alignAccFollowNode1" presStyleIdx="2" presStyleCnt="4" custLinFactNeighborX="-632" custLinFactNeighborY="-4659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DE929E-FCC5-4A76-918F-47B94CBD36EF}" type="pres">
      <dgm:prSet presAssocID="{D273219B-A7E2-45E4-8C6C-6C0D704B7C38}" presName="sibTrans" presStyleLbl="sibTrans2D1" presStyleIdx="3" presStyleCnt="4"/>
      <dgm:spPr/>
      <dgm:t>
        <a:bodyPr/>
        <a:lstStyle/>
        <a:p>
          <a:endParaRPr lang="ru-RU"/>
        </a:p>
      </dgm:t>
    </dgm:pt>
    <dgm:pt modelId="{93BAADA2-3564-4137-BFC1-66E96BE7D3CA}" type="pres">
      <dgm:prSet presAssocID="{307A7A42-9B93-48AC-8345-E948EA55C59F}" presName="child" presStyleLbl="alignAccFollowNode1" presStyleIdx="3" presStyleCnt="4" custLinFactNeighborX="3613" custLinFactNeighborY="-9269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8EC4A6B-F5C8-4ACB-A192-BA72BF1B4C6D}" type="presOf" srcId="{5B0A3B6B-9A07-4270-A1E1-5BA0D6B715FA}" destId="{198DADB1-3D4A-405B-AD9D-531B5BE5FA5F}" srcOrd="0" destOrd="0" presId="urn:microsoft.com/office/officeart/2005/8/layout/lProcess1"/>
    <dgm:cxn modelId="{F6245CCC-C6E3-467F-8388-F3D779686687}" type="presOf" srcId="{EAECFD3B-A10C-454E-AA44-E804AB6B0213}" destId="{EF82F3DE-CEE0-4F0F-B731-CE43D5DA1E5B}" srcOrd="0" destOrd="0" presId="urn:microsoft.com/office/officeart/2005/8/layout/lProcess1"/>
    <dgm:cxn modelId="{E5E5B559-CEE9-439A-B227-9F29E9661F76}" type="presOf" srcId="{6CA8E3E5-D1E8-42FB-A6DC-76A57CDFA5D4}" destId="{B7195378-3917-4320-B68A-E17092CCE5B5}" srcOrd="0" destOrd="0" presId="urn:microsoft.com/office/officeart/2005/8/layout/lProcess1"/>
    <dgm:cxn modelId="{813CCB2B-3D4C-47A4-B889-BF57ADEF9AE3}" srcId="{27B71726-5F27-494D-B470-6095550924D7}" destId="{5B0A3B6B-9A07-4270-A1E1-5BA0D6B715FA}" srcOrd="0" destOrd="0" parTransId="{5E40BE4E-2029-4A17-91DC-A4D7DABCDF58}" sibTransId="{D273219B-A7E2-45E4-8C6C-6C0D704B7C38}"/>
    <dgm:cxn modelId="{F58D5D31-B188-462C-8735-75C5C1EA8607}" srcId="{27B71726-5F27-494D-B470-6095550924D7}" destId="{307A7A42-9B93-48AC-8345-E948EA55C59F}" srcOrd="1" destOrd="0" parTransId="{20149C1B-E2AD-4BB2-B8C4-C6C6FF0E2A76}" sibTransId="{9A921663-27E5-46A2-A114-936DE7A73E7B}"/>
    <dgm:cxn modelId="{DE774BD7-4303-4DEC-9812-1708A27EDBA5}" type="presOf" srcId="{64C98CFC-4697-46DA-B55F-159D978D7355}" destId="{AF745F26-819D-4C0A-ACCD-1F15FD70AD2F}" srcOrd="0" destOrd="0" presId="urn:microsoft.com/office/officeart/2005/8/layout/lProcess1"/>
    <dgm:cxn modelId="{3BAC55D5-4B91-4946-A501-C61389F234C1}" type="presOf" srcId="{307A7A42-9B93-48AC-8345-E948EA55C59F}" destId="{93BAADA2-3564-4137-BFC1-66E96BE7D3CA}" srcOrd="0" destOrd="0" presId="urn:microsoft.com/office/officeart/2005/8/layout/lProcess1"/>
    <dgm:cxn modelId="{6E941FA9-2C09-44F9-BEE2-411247C992AE}" type="presOf" srcId="{466E76F0-735D-406E-B440-EDD5C8802F89}" destId="{A03FD165-A3A0-4271-A1B9-556FC43FEA82}" srcOrd="0" destOrd="0" presId="urn:microsoft.com/office/officeart/2005/8/layout/lProcess1"/>
    <dgm:cxn modelId="{88E14406-CC73-45AA-997B-13B19EBC43A9}" type="presOf" srcId="{27B71726-5F27-494D-B470-6095550924D7}" destId="{0E4B7A50-263E-48B4-8BC5-A0E8EA208898}" srcOrd="0" destOrd="0" presId="urn:microsoft.com/office/officeart/2005/8/layout/lProcess1"/>
    <dgm:cxn modelId="{23ED13D7-509B-4F77-BE3C-94974CD28969}" type="presOf" srcId="{515303CD-8E95-429E-ABF6-214CDA2E5E95}" destId="{34EA6608-729B-453A-9155-79F4ABEDD4DC}" srcOrd="0" destOrd="0" presId="urn:microsoft.com/office/officeart/2005/8/layout/lProcess1"/>
    <dgm:cxn modelId="{A21E902F-4250-40FE-A768-F53E86D93E4F}" srcId="{466E76F0-735D-406E-B440-EDD5C8802F89}" destId="{515303CD-8E95-429E-ABF6-214CDA2E5E95}" srcOrd="0" destOrd="0" parTransId="{0D3C9A6A-72BA-48D8-A185-745602E9401D}" sibTransId="{593C1101-96C9-4A03-9C2E-839EFDCFE69D}"/>
    <dgm:cxn modelId="{0432E722-BBC0-4950-80CF-87651CEE1955}" type="presOf" srcId="{5E40BE4E-2029-4A17-91DC-A4D7DABCDF58}" destId="{063E0CB0-EB42-4489-AA01-2E3B87B26618}" srcOrd="0" destOrd="0" presId="urn:microsoft.com/office/officeart/2005/8/layout/lProcess1"/>
    <dgm:cxn modelId="{07A94F19-9B03-4B37-A5D3-740DF42431EF}" srcId="{515303CD-8E95-429E-ABF6-214CDA2E5E95}" destId="{6CA8E3E5-D1E8-42FB-A6DC-76A57CDFA5D4}" srcOrd="1" destOrd="0" parTransId="{410BB4A3-9449-4465-8EBE-509238054376}" sibTransId="{CDD542F4-F3BD-41B0-95FA-0609678C6912}"/>
    <dgm:cxn modelId="{4FB3A6F6-D594-4514-925A-4EEDB8F4FCB7}" type="presOf" srcId="{D273219B-A7E2-45E4-8C6C-6C0D704B7C38}" destId="{04DE929E-FCC5-4A76-918F-47B94CBD36EF}" srcOrd="0" destOrd="0" presId="urn:microsoft.com/office/officeart/2005/8/layout/lProcess1"/>
    <dgm:cxn modelId="{721AEEA4-8A53-4932-BB57-26D5A53ABDC7}" srcId="{515303CD-8E95-429E-ABF6-214CDA2E5E95}" destId="{EAECFD3B-A10C-454E-AA44-E804AB6B0213}" srcOrd="0" destOrd="0" parTransId="{64C98CFC-4697-46DA-B55F-159D978D7355}" sibTransId="{9068CC86-ED14-4C56-B533-A99745FDC4B7}"/>
    <dgm:cxn modelId="{72D33FE0-F3D0-48BE-BF73-597CB256C522}" srcId="{466E76F0-735D-406E-B440-EDD5C8802F89}" destId="{27B71726-5F27-494D-B470-6095550924D7}" srcOrd="1" destOrd="0" parTransId="{DBDA9076-DE33-470F-9FED-81E449F3B2FB}" sibTransId="{7A1C6669-0188-4FDB-BEE8-22A7AA7AD555}"/>
    <dgm:cxn modelId="{43DA371D-894B-41B4-9B21-B90B8409444B}" type="presOf" srcId="{9068CC86-ED14-4C56-B533-A99745FDC4B7}" destId="{45BC0921-C42D-4081-BAE9-E29E5E46194B}" srcOrd="0" destOrd="0" presId="urn:microsoft.com/office/officeart/2005/8/layout/lProcess1"/>
    <dgm:cxn modelId="{645830D1-9503-49B9-A18E-1875BC8FD9A4}" type="presParOf" srcId="{A03FD165-A3A0-4271-A1B9-556FC43FEA82}" destId="{16189230-C95A-48A9-8C88-7AB792A8B5B0}" srcOrd="0" destOrd="0" presId="urn:microsoft.com/office/officeart/2005/8/layout/lProcess1"/>
    <dgm:cxn modelId="{1E89DA7D-D6A4-4C82-AFC2-66B5ECDEDAD0}" type="presParOf" srcId="{16189230-C95A-48A9-8C88-7AB792A8B5B0}" destId="{34EA6608-729B-453A-9155-79F4ABEDD4DC}" srcOrd="0" destOrd="0" presId="urn:microsoft.com/office/officeart/2005/8/layout/lProcess1"/>
    <dgm:cxn modelId="{4FA184EB-7935-4A79-9905-3D8AC18BCD33}" type="presParOf" srcId="{16189230-C95A-48A9-8C88-7AB792A8B5B0}" destId="{AF745F26-819D-4C0A-ACCD-1F15FD70AD2F}" srcOrd="1" destOrd="0" presId="urn:microsoft.com/office/officeart/2005/8/layout/lProcess1"/>
    <dgm:cxn modelId="{AD278A9B-235A-45B7-8525-2A5D27A3C03B}" type="presParOf" srcId="{16189230-C95A-48A9-8C88-7AB792A8B5B0}" destId="{EF82F3DE-CEE0-4F0F-B731-CE43D5DA1E5B}" srcOrd="2" destOrd="0" presId="urn:microsoft.com/office/officeart/2005/8/layout/lProcess1"/>
    <dgm:cxn modelId="{35F897F5-EE36-46D6-B6BF-EFEDD30501E1}" type="presParOf" srcId="{16189230-C95A-48A9-8C88-7AB792A8B5B0}" destId="{45BC0921-C42D-4081-BAE9-E29E5E46194B}" srcOrd="3" destOrd="0" presId="urn:microsoft.com/office/officeart/2005/8/layout/lProcess1"/>
    <dgm:cxn modelId="{BA1C53DD-41D9-4332-BC13-505360E10F7E}" type="presParOf" srcId="{16189230-C95A-48A9-8C88-7AB792A8B5B0}" destId="{B7195378-3917-4320-B68A-E17092CCE5B5}" srcOrd="4" destOrd="0" presId="urn:microsoft.com/office/officeart/2005/8/layout/lProcess1"/>
    <dgm:cxn modelId="{1AB077D2-771A-43C0-AF90-EB7DAE91136F}" type="presParOf" srcId="{A03FD165-A3A0-4271-A1B9-556FC43FEA82}" destId="{8C59C769-A0C0-4506-8B6C-BE633C8FDF89}" srcOrd="1" destOrd="0" presId="urn:microsoft.com/office/officeart/2005/8/layout/lProcess1"/>
    <dgm:cxn modelId="{D160501A-B25B-431B-BF7F-7FD1A8BC7525}" type="presParOf" srcId="{A03FD165-A3A0-4271-A1B9-556FC43FEA82}" destId="{FDFF58A9-897C-4CBD-A2E0-780387EA9BBE}" srcOrd="2" destOrd="0" presId="urn:microsoft.com/office/officeart/2005/8/layout/lProcess1"/>
    <dgm:cxn modelId="{8DEF1055-FF31-4F8E-AD8C-7FAA4759CB88}" type="presParOf" srcId="{FDFF58A9-897C-4CBD-A2E0-780387EA9BBE}" destId="{0E4B7A50-263E-48B4-8BC5-A0E8EA208898}" srcOrd="0" destOrd="0" presId="urn:microsoft.com/office/officeart/2005/8/layout/lProcess1"/>
    <dgm:cxn modelId="{5AC93920-7BDB-43B5-848F-716D145A06BE}" type="presParOf" srcId="{FDFF58A9-897C-4CBD-A2E0-780387EA9BBE}" destId="{063E0CB0-EB42-4489-AA01-2E3B87B26618}" srcOrd="1" destOrd="0" presId="urn:microsoft.com/office/officeart/2005/8/layout/lProcess1"/>
    <dgm:cxn modelId="{72757834-4136-4309-A7F9-782B5FD966D7}" type="presParOf" srcId="{FDFF58A9-897C-4CBD-A2E0-780387EA9BBE}" destId="{198DADB1-3D4A-405B-AD9D-531B5BE5FA5F}" srcOrd="2" destOrd="0" presId="urn:microsoft.com/office/officeart/2005/8/layout/lProcess1"/>
    <dgm:cxn modelId="{797BC55A-1531-4FAE-8122-4CDF9052C744}" type="presParOf" srcId="{FDFF58A9-897C-4CBD-A2E0-780387EA9BBE}" destId="{04DE929E-FCC5-4A76-918F-47B94CBD36EF}" srcOrd="3" destOrd="0" presId="urn:microsoft.com/office/officeart/2005/8/layout/lProcess1"/>
    <dgm:cxn modelId="{2574E200-11F9-45A9-BBE0-AAED555DE094}" type="presParOf" srcId="{FDFF58A9-897C-4CBD-A2E0-780387EA9BBE}" destId="{93BAADA2-3564-4137-BFC1-66E96BE7D3CA}" srcOrd="4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D327862-A1BE-4FF2-8C3C-100EAE79BDB0}" type="doc">
      <dgm:prSet loTypeId="urn:microsoft.com/office/officeart/2005/8/layout/venn1" loCatId="relationship" qsTypeId="urn:microsoft.com/office/officeart/2005/8/quickstyle/simple1" qsCatId="simple" csTypeId="urn:microsoft.com/office/officeart/2005/8/colors/colorful1" csCatId="colorful" phldr="1"/>
      <dgm:spPr/>
    </dgm:pt>
    <dgm:pt modelId="{F49AA838-3D75-4E09-98C0-F1903901A94A}">
      <dgm:prSet phldrT="[Текст]" custT="1"/>
      <dgm:spPr/>
      <dgm:t>
        <a:bodyPr/>
        <a:lstStyle/>
        <a:p>
          <a:r>
            <a:rPr lang="ru-RU" sz="4000" b="1" i="1" dirty="0" smtClean="0">
              <a:solidFill>
                <a:srgbClr val="C00000"/>
              </a:solidFill>
            </a:rPr>
            <a:t>МИР</a:t>
          </a:r>
        </a:p>
        <a:p>
          <a:r>
            <a:rPr lang="ru-RU" sz="2400" b="1" i="1" dirty="0" smtClean="0">
              <a:solidFill>
                <a:schemeClr val="tx2">
                  <a:lumMod val="50000"/>
                </a:schemeClr>
              </a:solidFill>
            </a:rPr>
            <a:t>воспринимался</a:t>
          </a:r>
          <a:endParaRPr lang="ru-RU" sz="2400" b="1" i="1" dirty="0">
            <a:solidFill>
              <a:schemeClr val="tx2">
                <a:lumMod val="50000"/>
              </a:schemeClr>
            </a:solidFill>
          </a:endParaRPr>
        </a:p>
      </dgm:t>
    </dgm:pt>
    <dgm:pt modelId="{6C34421C-B05D-4C14-8F31-66EDDB617943}" type="parTrans" cxnId="{9055BDFB-C5C8-4FAA-B437-AC5BF823F9BA}">
      <dgm:prSet/>
      <dgm:spPr/>
      <dgm:t>
        <a:bodyPr/>
        <a:lstStyle/>
        <a:p>
          <a:endParaRPr lang="ru-RU"/>
        </a:p>
      </dgm:t>
    </dgm:pt>
    <dgm:pt modelId="{89B25ADD-060D-4956-886F-51AA84E0A604}" type="sibTrans" cxnId="{9055BDFB-C5C8-4FAA-B437-AC5BF823F9BA}">
      <dgm:prSet/>
      <dgm:spPr/>
      <dgm:t>
        <a:bodyPr/>
        <a:lstStyle/>
        <a:p>
          <a:endParaRPr lang="ru-RU"/>
        </a:p>
      </dgm:t>
    </dgm:pt>
    <dgm:pt modelId="{DD7A44ED-0FC9-4B77-BC09-8A5C2D34CCD7}">
      <dgm:prSet phldrT="[Текст]" phldr="1"/>
      <dgm:spPr/>
      <dgm:t>
        <a:bodyPr/>
        <a:lstStyle/>
        <a:p>
          <a:endParaRPr lang="ru-RU" dirty="0"/>
        </a:p>
      </dgm:t>
    </dgm:pt>
    <dgm:pt modelId="{FBDF20FB-6740-4F9A-9C97-F4FC6E3E08F5}" type="parTrans" cxnId="{5EA79DC4-CC13-4C48-9856-AAD4ED17485F}">
      <dgm:prSet/>
      <dgm:spPr/>
      <dgm:t>
        <a:bodyPr/>
        <a:lstStyle/>
        <a:p>
          <a:endParaRPr lang="ru-RU"/>
        </a:p>
      </dgm:t>
    </dgm:pt>
    <dgm:pt modelId="{BF3E7CD0-EBE2-463D-AD20-61C595B8F97E}" type="sibTrans" cxnId="{5EA79DC4-CC13-4C48-9856-AAD4ED17485F}">
      <dgm:prSet/>
      <dgm:spPr/>
      <dgm:t>
        <a:bodyPr/>
        <a:lstStyle/>
        <a:p>
          <a:endParaRPr lang="ru-RU"/>
        </a:p>
      </dgm:t>
    </dgm:pt>
    <dgm:pt modelId="{61E52F1F-C487-4692-8887-31824B5598B5}">
      <dgm:prSet phldrT="[Текст]" custT="1"/>
      <dgm:spPr/>
      <dgm:t>
        <a:bodyPr/>
        <a:lstStyle/>
        <a:p>
          <a:r>
            <a:rPr lang="ru-RU" sz="2400" b="1" i="1" dirty="0" smtClean="0">
              <a:solidFill>
                <a:srgbClr val="002060"/>
              </a:solidFill>
            </a:rPr>
            <a:t>мгновение, обременённое прошлым</a:t>
          </a:r>
          <a:endParaRPr lang="ru-RU" sz="2400" b="1" i="1" dirty="0">
            <a:solidFill>
              <a:srgbClr val="002060"/>
            </a:solidFill>
          </a:endParaRPr>
        </a:p>
      </dgm:t>
    </dgm:pt>
    <dgm:pt modelId="{838B4217-7FF2-43FF-A623-E25E36731EF1}" type="parTrans" cxnId="{33CBBE06-DFBF-4BD8-8D42-59CF4AE26F0D}">
      <dgm:prSet/>
      <dgm:spPr/>
      <dgm:t>
        <a:bodyPr/>
        <a:lstStyle/>
        <a:p>
          <a:endParaRPr lang="ru-RU"/>
        </a:p>
      </dgm:t>
    </dgm:pt>
    <dgm:pt modelId="{F0E8E243-DBAE-4D9A-B5B9-F42354D463D4}" type="sibTrans" cxnId="{33CBBE06-DFBF-4BD8-8D42-59CF4AE26F0D}">
      <dgm:prSet/>
      <dgm:spPr/>
      <dgm:t>
        <a:bodyPr/>
        <a:lstStyle/>
        <a:p>
          <a:endParaRPr lang="ru-RU"/>
        </a:p>
      </dgm:t>
    </dgm:pt>
    <dgm:pt modelId="{7FAC4182-A041-4195-920F-B4CE81E09F84}" type="pres">
      <dgm:prSet presAssocID="{2D327862-A1BE-4FF2-8C3C-100EAE79BDB0}" presName="compositeShape" presStyleCnt="0">
        <dgm:presLayoutVars>
          <dgm:chMax val="7"/>
          <dgm:dir/>
          <dgm:resizeHandles val="exact"/>
        </dgm:presLayoutVars>
      </dgm:prSet>
      <dgm:spPr/>
    </dgm:pt>
    <dgm:pt modelId="{E7271387-1023-4797-B0B0-C6CB4547404A}" type="pres">
      <dgm:prSet presAssocID="{F49AA838-3D75-4E09-98C0-F1903901A94A}" presName="circ1" presStyleLbl="vennNode1" presStyleIdx="0" presStyleCnt="3" custScaleX="110149"/>
      <dgm:spPr/>
      <dgm:t>
        <a:bodyPr/>
        <a:lstStyle/>
        <a:p>
          <a:endParaRPr lang="ru-RU"/>
        </a:p>
      </dgm:t>
    </dgm:pt>
    <dgm:pt modelId="{7934FAB7-FD1B-46B9-84D9-F34F856A2F9E}" type="pres">
      <dgm:prSet presAssocID="{F49AA838-3D75-4E09-98C0-F1903901A94A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A97EA3-89C2-4CCB-AE92-6773F18181A5}" type="pres">
      <dgm:prSet presAssocID="{DD7A44ED-0FC9-4B77-BC09-8A5C2D34CCD7}" presName="circ2" presStyleLbl="vennNode1" presStyleIdx="1" presStyleCnt="3" custScaleX="112592"/>
      <dgm:spPr/>
      <dgm:t>
        <a:bodyPr/>
        <a:lstStyle/>
        <a:p>
          <a:endParaRPr lang="ru-RU"/>
        </a:p>
      </dgm:t>
    </dgm:pt>
    <dgm:pt modelId="{73ED95C4-DE97-46DA-89FD-A53A15B6D759}" type="pres">
      <dgm:prSet presAssocID="{DD7A44ED-0FC9-4B77-BC09-8A5C2D34CCD7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BFF894-47CB-419C-A8DF-DBAF1DA6D66F}" type="pres">
      <dgm:prSet presAssocID="{61E52F1F-C487-4692-8887-31824B5598B5}" presName="circ3" presStyleLbl="vennNode1" presStyleIdx="2" presStyleCnt="3" custScaleX="131635" custLinFactNeighborX="-1142" custLinFactNeighborY="-57"/>
      <dgm:spPr/>
      <dgm:t>
        <a:bodyPr/>
        <a:lstStyle/>
        <a:p>
          <a:endParaRPr lang="ru-RU"/>
        </a:p>
      </dgm:t>
    </dgm:pt>
    <dgm:pt modelId="{CC6A26BE-6684-44A9-9352-135E97E9F3C1}" type="pres">
      <dgm:prSet presAssocID="{61E52F1F-C487-4692-8887-31824B5598B5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6374F20-EA34-44E7-91EB-A44543B6F39B}" type="presOf" srcId="{F49AA838-3D75-4E09-98C0-F1903901A94A}" destId="{E7271387-1023-4797-B0B0-C6CB4547404A}" srcOrd="0" destOrd="0" presId="urn:microsoft.com/office/officeart/2005/8/layout/venn1"/>
    <dgm:cxn modelId="{4F1279E0-1CD4-4926-8BDC-D264DBE69F83}" type="presOf" srcId="{DD7A44ED-0FC9-4B77-BC09-8A5C2D34CCD7}" destId="{73ED95C4-DE97-46DA-89FD-A53A15B6D759}" srcOrd="1" destOrd="0" presId="urn:microsoft.com/office/officeart/2005/8/layout/venn1"/>
    <dgm:cxn modelId="{33CBBE06-DFBF-4BD8-8D42-59CF4AE26F0D}" srcId="{2D327862-A1BE-4FF2-8C3C-100EAE79BDB0}" destId="{61E52F1F-C487-4692-8887-31824B5598B5}" srcOrd="2" destOrd="0" parTransId="{838B4217-7FF2-43FF-A623-E25E36731EF1}" sibTransId="{F0E8E243-DBAE-4D9A-B5B9-F42354D463D4}"/>
    <dgm:cxn modelId="{E0278095-F78C-46FB-BE89-7E79EB87EB81}" type="presOf" srcId="{DD7A44ED-0FC9-4B77-BC09-8A5C2D34CCD7}" destId="{82A97EA3-89C2-4CCB-AE92-6773F18181A5}" srcOrd="0" destOrd="0" presId="urn:microsoft.com/office/officeart/2005/8/layout/venn1"/>
    <dgm:cxn modelId="{1CC5CEC6-C9B9-4E2B-B7D3-2BBB2CBF177E}" type="presOf" srcId="{61E52F1F-C487-4692-8887-31824B5598B5}" destId="{1BBFF894-47CB-419C-A8DF-DBAF1DA6D66F}" srcOrd="0" destOrd="0" presId="urn:microsoft.com/office/officeart/2005/8/layout/venn1"/>
    <dgm:cxn modelId="{1ABCCE82-A79E-4C79-8F1B-B067264F6254}" type="presOf" srcId="{2D327862-A1BE-4FF2-8C3C-100EAE79BDB0}" destId="{7FAC4182-A041-4195-920F-B4CE81E09F84}" srcOrd="0" destOrd="0" presId="urn:microsoft.com/office/officeart/2005/8/layout/venn1"/>
    <dgm:cxn modelId="{5EA79DC4-CC13-4C48-9856-AAD4ED17485F}" srcId="{2D327862-A1BE-4FF2-8C3C-100EAE79BDB0}" destId="{DD7A44ED-0FC9-4B77-BC09-8A5C2D34CCD7}" srcOrd="1" destOrd="0" parTransId="{FBDF20FB-6740-4F9A-9C97-F4FC6E3E08F5}" sibTransId="{BF3E7CD0-EBE2-463D-AD20-61C595B8F97E}"/>
    <dgm:cxn modelId="{9138031E-49DC-4212-9B62-A6D300A89367}" type="presOf" srcId="{F49AA838-3D75-4E09-98C0-F1903901A94A}" destId="{7934FAB7-FD1B-46B9-84D9-F34F856A2F9E}" srcOrd="1" destOrd="0" presId="urn:microsoft.com/office/officeart/2005/8/layout/venn1"/>
    <dgm:cxn modelId="{9055BDFB-C5C8-4FAA-B437-AC5BF823F9BA}" srcId="{2D327862-A1BE-4FF2-8C3C-100EAE79BDB0}" destId="{F49AA838-3D75-4E09-98C0-F1903901A94A}" srcOrd="0" destOrd="0" parTransId="{6C34421C-B05D-4C14-8F31-66EDDB617943}" sibTransId="{89B25ADD-060D-4956-886F-51AA84E0A604}"/>
    <dgm:cxn modelId="{FDB35487-2EBE-472C-8851-68D5ABE7BE56}" type="presOf" srcId="{61E52F1F-C487-4692-8887-31824B5598B5}" destId="{CC6A26BE-6684-44A9-9352-135E97E9F3C1}" srcOrd="1" destOrd="0" presId="urn:microsoft.com/office/officeart/2005/8/layout/venn1"/>
    <dgm:cxn modelId="{460B6A91-A430-4D16-88B5-D6CEB273AA1A}" type="presParOf" srcId="{7FAC4182-A041-4195-920F-B4CE81E09F84}" destId="{E7271387-1023-4797-B0B0-C6CB4547404A}" srcOrd="0" destOrd="0" presId="urn:microsoft.com/office/officeart/2005/8/layout/venn1"/>
    <dgm:cxn modelId="{9FFCCA7C-E331-45E7-8BDB-9343D167A27C}" type="presParOf" srcId="{7FAC4182-A041-4195-920F-B4CE81E09F84}" destId="{7934FAB7-FD1B-46B9-84D9-F34F856A2F9E}" srcOrd="1" destOrd="0" presId="urn:microsoft.com/office/officeart/2005/8/layout/venn1"/>
    <dgm:cxn modelId="{2300F7D3-1210-4040-9B92-962D717365EA}" type="presParOf" srcId="{7FAC4182-A041-4195-920F-B4CE81E09F84}" destId="{82A97EA3-89C2-4CCB-AE92-6773F18181A5}" srcOrd="2" destOrd="0" presId="urn:microsoft.com/office/officeart/2005/8/layout/venn1"/>
    <dgm:cxn modelId="{860E690C-FBB5-47B9-8C97-EE53E4470288}" type="presParOf" srcId="{7FAC4182-A041-4195-920F-B4CE81E09F84}" destId="{73ED95C4-DE97-46DA-89FD-A53A15B6D759}" srcOrd="3" destOrd="0" presId="urn:microsoft.com/office/officeart/2005/8/layout/venn1"/>
    <dgm:cxn modelId="{6C0F6C73-C51C-4A1D-ADBB-947C9B0EAB37}" type="presParOf" srcId="{7FAC4182-A041-4195-920F-B4CE81E09F84}" destId="{1BBFF894-47CB-419C-A8DF-DBAF1DA6D66F}" srcOrd="4" destOrd="0" presId="urn:microsoft.com/office/officeart/2005/8/layout/venn1"/>
    <dgm:cxn modelId="{15E6BAE3-5D9A-4751-8ABC-7E22253110C1}" type="presParOf" srcId="{7FAC4182-A041-4195-920F-B4CE81E09F84}" destId="{CC6A26BE-6684-44A9-9352-135E97E9F3C1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703AE29-0D37-4AB4-9600-8B4C0D32A140}" type="doc">
      <dgm:prSet loTypeId="urn:microsoft.com/office/officeart/2005/8/layout/process4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B6662E20-9AEE-461C-86C4-57377674E6D6}">
      <dgm:prSet phldrT="[Текст]" custT="1"/>
      <dgm:spPr/>
      <dgm:t>
        <a:bodyPr/>
        <a:lstStyle/>
        <a:p>
          <a:r>
            <a:rPr lang="ru-RU" sz="2800" b="1" i="1" dirty="0" smtClean="0"/>
            <a:t>Пренебрегает личными благами и удобствами</a:t>
          </a:r>
          <a:endParaRPr lang="ru-RU" sz="2800" b="1" i="1" dirty="0"/>
        </a:p>
      </dgm:t>
    </dgm:pt>
    <dgm:pt modelId="{C3F7C709-0F56-46E3-8763-174CF68F6B1A}" type="parTrans" cxnId="{34BD778F-3C22-4D0E-9CA5-569028C5E74B}">
      <dgm:prSet/>
      <dgm:spPr/>
      <dgm:t>
        <a:bodyPr/>
        <a:lstStyle/>
        <a:p>
          <a:endParaRPr lang="ru-RU"/>
        </a:p>
      </dgm:t>
    </dgm:pt>
    <dgm:pt modelId="{7A1E472E-E31B-40BD-8E92-1FF656502100}" type="sibTrans" cxnId="{34BD778F-3C22-4D0E-9CA5-569028C5E74B}">
      <dgm:prSet/>
      <dgm:spPr/>
      <dgm:t>
        <a:bodyPr/>
        <a:lstStyle/>
        <a:p>
          <a:endParaRPr lang="ru-RU"/>
        </a:p>
      </dgm:t>
    </dgm:pt>
    <dgm:pt modelId="{253F0D45-44E3-48AD-B5F7-2D364690276B}">
      <dgm:prSet phldrT="[Текст]" custT="1"/>
      <dgm:spPr/>
      <dgm:t>
        <a:bodyPr/>
        <a:lstStyle/>
        <a:p>
          <a:pPr algn="l"/>
          <a:r>
            <a:rPr lang="ru-RU" sz="2400" i="1" dirty="0" smtClean="0"/>
            <a:t>Стыдится своего благополучия</a:t>
          </a:r>
          <a:endParaRPr lang="ru-RU" sz="2400" i="1" dirty="0"/>
        </a:p>
      </dgm:t>
    </dgm:pt>
    <dgm:pt modelId="{082153EE-EB02-4449-BAF9-B0676E278E80}" type="parTrans" cxnId="{6521E425-6151-41C3-854B-3B5BA9E3AA65}">
      <dgm:prSet/>
      <dgm:spPr/>
      <dgm:t>
        <a:bodyPr/>
        <a:lstStyle/>
        <a:p>
          <a:endParaRPr lang="ru-RU"/>
        </a:p>
      </dgm:t>
    </dgm:pt>
    <dgm:pt modelId="{DAAAB6BC-D31D-4AA3-B5E0-409AA99EF763}" type="sibTrans" cxnId="{6521E425-6151-41C3-854B-3B5BA9E3AA65}">
      <dgm:prSet/>
      <dgm:spPr/>
      <dgm:t>
        <a:bodyPr/>
        <a:lstStyle/>
        <a:p>
          <a:endParaRPr lang="ru-RU"/>
        </a:p>
      </dgm:t>
    </dgm:pt>
    <dgm:pt modelId="{0A26E9DA-AE29-4A99-9576-295A026120DA}">
      <dgm:prSet phldrT="[Текст]" custT="1"/>
      <dgm:spPr/>
      <dgm:t>
        <a:bodyPr/>
        <a:lstStyle/>
        <a:p>
          <a:pPr algn="l"/>
          <a:r>
            <a:rPr lang="ru-RU" sz="2400" i="1" dirty="0" smtClean="0"/>
            <a:t>если оно приходит, предпочитает самоограничение, сдержанность</a:t>
          </a:r>
          <a:endParaRPr lang="ru-RU" sz="2400" i="1" dirty="0"/>
        </a:p>
      </dgm:t>
    </dgm:pt>
    <dgm:pt modelId="{41DDFDE6-D227-4810-96B8-1BC4A01012AA}" type="parTrans" cxnId="{5B12DB4A-30A2-44C7-96A3-F9C9A2AA2415}">
      <dgm:prSet/>
      <dgm:spPr/>
      <dgm:t>
        <a:bodyPr/>
        <a:lstStyle/>
        <a:p>
          <a:endParaRPr lang="ru-RU"/>
        </a:p>
      </dgm:t>
    </dgm:pt>
    <dgm:pt modelId="{A0F29EF0-9695-4C76-90C5-4E6918F13C50}" type="sibTrans" cxnId="{5B12DB4A-30A2-44C7-96A3-F9C9A2AA2415}">
      <dgm:prSet/>
      <dgm:spPr/>
      <dgm:t>
        <a:bodyPr/>
        <a:lstStyle/>
        <a:p>
          <a:endParaRPr lang="ru-RU"/>
        </a:p>
      </dgm:t>
    </dgm:pt>
    <dgm:pt modelId="{3BCE8829-A279-4BC7-B57E-E77F929E6A3F}">
      <dgm:prSet phldrT="[Текст]" custT="1"/>
      <dgm:spPr/>
      <dgm:t>
        <a:bodyPr/>
        <a:lstStyle/>
        <a:p>
          <a:r>
            <a:rPr lang="ru-RU" sz="2400" b="1" i="1" dirty="0" smtClean="0">
              <a:solidFill>
                <a:srgbClr val="C00000"/>
              </a:solidFill>
            </a:rPr>
            <a:t>Так личность отвечает на сознание несовершенства человеческой природы</a:t>
          </a:r>
          <a:endParaRPr lang="ru-RU" sz="2400" b="1" i="1" dirty="0">
            <a:solidFill>
              <a:srgbClr val="C00000"/>
            </a:solidFill>
          </a:endParaRPr>
        </a:p>
      </dgm:t>
    </dgm:pt>
    <dgm:pt modelId="{66672083-02B4-4DF5-B6F0-10974F87FFF9}" type="parTrans" cxnId="{027ACD1B-3D50-440E-B0C4-57AEDCF39071}">
      <dgm:prSet/>
      <dgm:spPr/>
      <dgm:t>
        <a:bodyPr/>
        <a:lstStyle/>
        <a:p>
          <a:endParaRPr lang="ru-RU"/>
        </a:p>
      </dgm:t>
    </dgm:pt>
    <dgm:pt modelId="{7A92BA54-D8CF-406C-A475-242951296EAE}" type="sibTrans" cxnId="{027ACD1B-3D50-440E-B0C4-57AEDCF39071}">
      <dgm:prSet/>
      <dgm:spPr/>
      <dgm:t>
        <a:bodyPr/>
        <a:lstStyle/>
        <a:p>
          <a:endParaRPr lang="ru-RU"/>
        </a:p>
      </dgm:t>
    </dgm:pt>
    <dgm:pt modelId="{1AEE346D-99F1-4A4E-80E4-FF7808785303}">
      <dgm:prSet phldrT="[Текст]"/>
      <dgm:spPr/>
      <dgm:t>
        <a:bodyPr/>
        <a:lstStyle/>
        <a:p>
          <a:endParaRPr lang="ru-RU" dirty="0"/>
        </a:p>
      </dgm:t>
    </dgm:pt>
    <dgm:pt modelId="{DD423C0F-FDB6-48F9-99CC-7D7AF48416C5}" type="parTrans" cxnId="{28779080-08EC-410B-8248-07DC265D3F10}">
      <dgm:prSet/>
      <dgm:spPr/>
      <dgm:t>
        <a:bodyPr/>
        <a:lstStyle/>
        <a:p>
          <a:endParaRPr lang="ru-RU"/>
        </a:p>
      </dgm:t>
    </dgm:pt>
    <dgm:pt modelId="{1A31E94F-9D3A-44B9-945B-05AAC53F430A}" type="sibTrans" cxnId="{28779080-08EC-410B-8248-07DC265D3F10}">
      <dgm:prSet/>
      <dgm:spPr/>
      <dgm:t>
        <a:bodyPr/>
        <a:lstStyle/>
        <a:p>
          <a:endParaRPr lang="ru-RU"/>
        </a:p>
      </dgm:t>
    </dgm:pt>
    <dgm:pt modelId="{D63F5E63-4EBF-4023-B3EF-47B412275161}">
      <dgm:prSet phldrT="[Текст]" phldr="1"/>
      <dgm:spPr/>
      <dgm:t>
        <a:bodyPr/>
        <a:lstStyle/>
        <a:p>
          <a:endParaRPr lang="ru-RU"/>
        </a:p>
      </dgm:t>
    </dgm:pt>
    <dgm:pt modelId="{91B4501F-C9B3-4241-AD5C-9AB797B5F032}" type="parTrans" cxnId="{7BAC9137-E450-4529-B772-E8B79A856DD0}">
      <dgm:prSet/>
      <dgm:spPr/>
      <dgm:t>
        <a:bodyPr/>
        <a:lstStyle/>
        <a:p>
          <a:endParaRPr lang="ru-RU"/>
        </a:p>
      </dgm:t>
    </dgm:pt>
    <dgm:pt modelId="{18BE223A-5A3E-40AC-9447-C998FBD11D28}" type="sibTrans" cxnId="{7BAC9137-E450-4529-B772-E8B79A856DD0}">
      <dgm:prSet/>
      <dgm:spPr/>
      <dgm:t>
        <a:bodyPr/>
        <a:lstStyle/>
        <a:p>
          <a:endParaRPr lang="ru-RU"/>
        </a:p>
      </dgm:t>
    </dgm:pt>
    <dgm:pt modelId="{9C14CC1E-1761-49FB-835C-DBF7A6349683}">
      <dgm:prSet phldrT="[Текст]" custT="1"/>
      <dgm:spPr/>
      <dgm:t>
        <a:bodyPr/>
        <a:lstStyle/>
        <a:p>
          <a:r>
            <a:rPr lang="ru-RU" sz="2400" b="1" i="1" dirty="0" smtClean="0"/>
            <a:t>Он отрицает возможность счастья, купленного ценой забвения ушедших поколений, забвения отцов, прадедов и прадедов</a:t>
          </a:r>
          <a:endParaRPr lang="ru-RU" sz="2400" b="1" i="1" dirty="0"/>
        </a:p>
      </dgm:t>
    </dgm:pt>
    <dgm:pt modelId="{6C7E49D9-FC7A-47A4-B1F1-8A3DC3B34C2C}" type="parTrans" cxnId="{1258CA84-1C9C-4217-AF1D-D5398C7BA36E}">
      <dgm:prSet/>
      <dgm:spPr/>
      <dgm:t>
        <a:bodyPr/>
        <a:lstStyle/>
        <a:p>
          <a:endParaRPr lang="ru-RU"/>
        </a:p>
      </dgm:t>
    </dgm:pt>
    <dgm:pt modelId="{0E22CD87-4E3E-4226-AC15-D014E15F46A4}" type="sibTrans" cxnId="{1258CA84-1C9C-4217-AF1D-D5398C7BA36E}">
      <dgm:prSet/>
      <dgm:spPr/>
      <dgm:t>
        <a:bodyPr/>
        <a:lstStyle/>
        <a:p>
          <a:endParaRPr lang="ru-RU"/>
        </a:p>
      </dgm:t>
    </dgm:pt>
    <dgm:pt modelId="{25D59319-2788-4770-A5E2-AA2E752760AF}">
      <dgm:prSet phldrT="[Текст]" phldr="1"/>
      <dgm:spPr/>
      <dgm:t>
        <a:bodyPr/>
        <a:lstStyle/>
        <a:p>
          <a:endParaRPr lang="ru-RU" dirty="0"/>
        </a:p>
      </dgm:t>
    </dgm:pt>
    <dgm:pt modelId="{25FB3FD9-301E-4993-A3A0-571ED16564DA}" type="parTrans" cxnId="{344D7C49-EA0F-462D-93E0-3960C1402A8A}">
      <dgm:prSet/>
      <dgm:spPr/>
      <dgm:t>
        <a:bodyPr/>
        <a:lstStyle/>
        <a:p>
          <a:endParaRPr lang="ru-RU"/>
        </a:p>
      </dgm:t>
    </dgm:pt>
    <dgm:pt modelId="{F46609FA-C518-4576-A92E-8DBBEDDE0000}" type="sibTrans" cxnId="{344D7C49-EA0F-462D-93E0-3960C1402A8A}">
      <dgm:prSet/>
      <dgm:spPr/>
      <dgm:t>
        <a:bodyPr/>
        <a:lstStyle/>
        <a:p>
          <a:endParaRPr lang="ru-RU"/>
        </a:p>
      </dgm:t>
    </dgm:pt>
    <dgm:pt modelId="{ED2FD9B9-F188-4ECF-87F9-695B7978058F}">
      <dgm:prSet phldrT="[Текст]" phldr="1"/>
      <dgm:spPr/>
      <dgm:t>
        <a:bodyPr/>
        <a:lstStyle/>
        <a:p>
          <a:endParaRPr lang="ru-RU"/>
        </a:p>
      </dgm:t>
    </dgm:pt>
    <dgm:pt modelId="{2385699D-2C51-43AC-B84D-A7EA985FB0A7}" type="parTrans" cxnId="{5CFDCCA4-8C3A-4809-A2C7-B00921985334}">
      <dgm:prSet/>
      <dgm:spPr/>
      <dgm:t>
        <a:bodyPr/>
        <a:lstStyle/>
        <a:p>
          <a:endParaRPr lang="ru-RU"/>
        </a:p>
      </dgm:t>
    </dgm:pt>
    <dgm:pt modelId="{A06B81ED-A411-4717-BC8F-BCC973960420}" type="sibTrans" cxnId="{5CFDCCA4-8C3A-4809-A2C7-B00921985334}">
      <dgm:prSet/>
      <dgm:spPr/>
      <dgm:t>
        <a:bodyPr/>
        <a:lstStyle/>
        <a:p>
          <a:endParaRPr lang="ru-RU"/>
        </a:p>
      </dgm:t>
    </dgm:pt>
    <dgm:pt modelId="{CAF51BC6-A6A9-43B5-980B-856C2BC20016}" type="pres">
      <dgm:prSet presAssocID="{5703AE29-0D37-4AB4-9600-8B4C0D32A14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1187CE1-724C-4D2E-95DA-24ED1615A7B9}" type="pres">
      <dgm:prSet presAssocID="{9C14CC1E-1761-49FB-835C-DBF7A6349683}" presName="boxAndChildren" presStyleCnt="0"/>
      <dgm:spPr/>
    </dgm:pt>
    <dgm:pt modelId="{F0EF03DC-08B4-4B63-A4AE-305E2615C283}" type="pres">
      <dgm:prSet presAssocID="{9C14CC1E-1761-49FB-835C-DBF7A6349683}" presName="parentTextBox" presStyleLbl="node1" presStyleIdx="0" presStyleCnt="3"/>
      <dgm:spPr/>
      <dgm:t>
        <a:bodyPr/>
        <a:lstStyle/>
        <a:p>
          <a:endParaRPr lang="ru-RU"/>
        </a:p>
      </dgm:t>
    </dgm:pt>
    <dgm:pt modelId="{83B68350-363F-4511-8D0A-F0A75C72E1B7}" type="pres">
      <dgm:prSet presAssocID="{9C14CC1E-1761-49FB-835C-DBF7A6349683}" presName="entireBox" presStyleLbl="node1" presStyleIdx="0" presStyleCnt="3" custScaleX="100000" custScaleY="249544" custLinFactNeighborX="868" custLinFactNeighborY="-3894"/>
      <dgm:spPr/>
      <dgm:t>
        <a:bodyPr/>
        <a:lstStyle/>
        <a:p>
          <a:endParaRPr lang="ru-RU"/>
        </a:p>
      </dgm:t>
    </dgm:pt>
    <dgm:pt modelId="{F0C0E10B-676A-482C-9F63-877FA3D6776C}" type="pres">
      <dgm:prSet presAssocID="{9C14CC1E-1761-49FB-835C-DBF7A6349683}" presName="descendantBox" presStyleCnt="0"/>
      <dgm:spPr/>
    </dgm:pt>
    <dgm:pt modelId="{79729C66-A9CD-42C3-B3A1-36362C23F15F}" type="pres">
      <dgm:prSet presAssocID="{25D59319-2788-4770-A5E2-AA2E752760AF}" presName="childTextBox" presStyleLbl="fg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7A30AA-00D7-485B-A525-B25A2BC05364}" type="pres">
      <dgm:prSet presAssocID="{ED2FD9B9-F188-4ECF-87F9-695B7978058F}" presName="childTextBox" presStyleLbl="fg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312E71-D6BE-47A4-B0AC-21E0DD67AF7B}" type="pres">
      <dgm:prSet presAssocID="{7A92BA54-D8CF-406C-A475-242951296EAE}" presName="sp" presStyleCnt="0"/>
      <dgm:spPr/>
    </dgm:pt>
    <dgm:pt modelId="{17AF86CC-BA1C-4132-9E1A-E6CE60835BC3}" type="pres">
      <dgm:prSet presAssocID="{3BCE8829-A279-4BC7-B57E-E77F929E6A3F}" presName="arrowAndChildren" presStyleCnt="0"/>
      <dgm:spPr/>
    </dgm:pt>
    <dgm:pt modelId="{66B4709C-E7F4-40E3-92AE-18FE203B7F7C}" type="pres">
      <dgm:prSet presAssocID="{3BCE8829-A279-4BC7-B57E-E77F929E6A3F}" presName="parentTextArrow" presStyleLbl="node1" presStyleIdx="0" presStyleCnt="3"/>
      <dgm:spPr/>
      <dgm:t>
        <a:bodyPr/>
        <a:lstStyle/>
        <a:p>
          <a:endParaRPr lang="ru-RU"/>
        </a:p>
      </dgm:t>
    </dgm:pt>
    <dgm:pt modelId="{680475DC-8B86-48EC-8BFC-E5E802CA338C}" type="pres">
      <dgm:prSet presAssocID="{3BCE8829-A279-4BC7-B57E-E77F929E6A3F}" presName="arrow" presStyleLbl="node1" presStyleIdx="1" presStyleCnt="3" custScaleX="98263" custScaleY="138788"/>
      <dgm:spPr/>
      <dgm:t>
        <a:bodyPr/>
        <a:lstStyle/>
        <a:p>
          <a:endParaRPr lang="ru-RU"/>
        </a:p>
      </dgm:t>
    </dgm:pt>
    <dgm:pt modelId="{094C720D-123C-4CAB-96B6-480152F0A13C}" type="pres">
      <dgm:prSet presAssocID="{3BCE8829-A279-4BC7-B57E-E77F929E6A3F}" presName="descendantArrow" presStyleCnt="0"/>
      <dgm:spPr/>
    </dgm:pt>
    <dgm:pt modelId="{341FFE6E-292A-4664-973A-2597C52B7D7E}" type="pres">
      <dgm:prSet presAssocID="{1AEE346D-99F1-4A4E-80E4-FF7808785303}" presName="childTextArrow" presStyleLbl="fg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A0ABDD-B262-4B15-8EED-398E1D3DF483}" type="pres">
      <dgm:prSet presAssocID="{D63F5E63-4EBF-4023-B3EF-47B412275161}" presName="childTextArrow" presStyleLbl="fg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E80910-DE4B-41EB-8B6A-FB158395CB38}" type="pres">
      <dgm:prSet presAssocID="{7A1E472E-E31B-40BD-8E92-1FF656502100}" presName="sp" presStyleCnt="0"/>
      <dgm:spPr/>
    </dgm:pt>
    <dgm:pt modelId="{DB05E608-6C6B-4B3A-9DAB-321D4615B7CF}" type="pres">
      <dgm:prSet presAssocID="{B6662E20-9AEE-461C-86C4-57377674E6D6}" presName="arrowAndChildren" presStyleCnt="0"/>
      <dgm:spPr/>
    </dgm:pt>
    <dgm:pt modelId="{526AB52C-0B6D-471A-BEF5-D5251750FA47}" type="pres">
      <dgm:prSet presAssocID="{B6662E20-9AEE-461C-86C4-57377674E6D6}" presName="parentTextArrow" presStyleLbl="node1" presStyleIdx="1" presStyleCnt="3"/>
      <dgm:spPr/>
      <dgm:t>
        <a:bodyPr/>
        <a:lstStyle/>
        <a:p>
          <a:endParaRPr lang="ru-RU"/>
        </a:p>
      </dgm:t>
    </dgm:pt>
    <dgm:pt modelId="{466AE2C4-6002-4722-9E24-B6442341AB6F}" type="pres">
      <dgm:prSet presAssocID="{B6662E20-9AEE-461C-86C4-57377674E6D6}" presName="arrow" presStyleLbl="node1" presStyleIdx="2" presStyleCnt="3"/>
      <dgm:spPr/>
      <dgm:t>
        <a:bodyPr/>
        <a:lstStyle/>
        <a:p>
          <a:endParaRPr lang="ru-RU"/>
        </a:p>
      </dgm:t>
    </dgm:pt>
    <dgm:pt modelId="{E11188E9-3D9B-4931-BADD-663E7E49F56A}" type="pres">
      <dgm:prSet presAssocID="{B6662E20-9AEE-461C-86C4-57377674E6D6}" presName="descendantArrow" presStyleCnt="0"/>
      <dgm:spPr/>
    </dgm:pt>
    <dgm:pt modelId="{4CADD6DB-125C-4536-A495-2FCE96A7021B}" type="pres">
      <dgm:prSet presAssocID="{253F0D45-44E3-48AD-B5F7-2D364690276B}" presName="childTextArrow" presStyleLbl="fg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D2BD4D-AB0E-4506-ACEB-AE1C115D87AA}" type="pres">
      <dgm:prSet presAssocID="{0A26E9DA-AE29-4A99-9576-295A026120DA}" presName="childTextArrow" presStyleLbl="fgAccFollowNode1" presStyleIdx="5" presStyleCnt="6" custScaleX="178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27ACD1B-3D50-440E-B0C4-57AEDCF39071}" srcId="{5703AE29-0D37-4AB4-9600-8B4C0D32A140}" destId="{3BCE8829-A279-4BC7-B57E-E77F929E6A3F}" srcOrd="1" destOrd="0" parTransId="{66672083-02B4-4DF5-B6F0-10974F87FFF9}" sibTransId="{7A92BA54-D8CF-406C-A475-242951296EAE}"/>
    <dgm:cxn modelId="{DD952842-FE96-4EC0-BAB9-2ED6D72D2C97}" type="presOf" srcId="{3BCE8829-A279-4BC7-B57E-E77F929E6A3F}" destId="{66B4709C-E7F4-40E3-92AE-18FE203B7F7C}" srcOrd="0" destOrd="0" presId="urn:microsoft.com/office/officeart/2005/8/layout/process4"/>
    <dgm:cxn modelId="{28779080-08EC-410B-8248-07DC265D3F10}" srcId="{3BCE8829-A279-4BC7-B57E-E77F929E6A3F}" destId="{1AEE346D-99F1-4A4E-80E4-FF7808785303}" srcOrd="0" destOrd="0" parTransId="{DD423C0F-FDB6-48F9-99CC-7D7AF48416C5}" sibTransId="{1A31E94F-9D3A-44B9-945B-05AAC53F430A}"/>
    <dgm:cxn modelId="{B9047996-FCAA-4225-9031-1774FFEF9FB5}" type="presOf" srcId="{253F0D45-44E3-48AD-B5F7-2D364690276B}" destId="{4CADD6DB-125C-4536-A495-2FCE96A7021B}" srcOrd="0" destOrd="0" presId="urn:microsoft.com/office/officeart/2005/8/layout/process4"/>
    <dgm:cxn modelId="{344D7C49-EA0F-462D-93E0-3960C1402A8A}" srcId="{9C14CC1E-1761-49FB-835C-DBF7A6349683}" destId="{25D59319-2788-4770-A5E2-AA2E752760AF}" srcOrd="0" destOrd="0" parTransId="{25FB3FD9-301E-4993-A3A0-571ED16564DA}" sibTransId="{F46609FA-C518-4576-A92E-8DBBEDDE0000}"/>
    <dgm:cxn modelId="{3B5DED3D-FB8B-41AD-9EB8-DBD3B9EAAAB7}" type="presOf" srcId="{5703AE29-0D37-4AB4-9600-8B4C0D32A140}" destId="{CAF51BC6-A6A9-43B5-980B-856C2BC20016}" srcOrd="0" destOrd="0" presId="urn:microsoft.com/office/officeart/2005/8/layout/process4"/>
    <dgm:cxn modelId="{1258CA84-1C9C-4217-AF1D-D5398C7BA36E}" srcId="{5703AE29-0D37-4AB4-9600-8B4C0D32A140}" destId="{9C14CC1E-1761-49FB-835C-DBF7A6349683}" srcOrd="2" destOrd="0" parTransId="{6C7E49D9-FC7A-47A4-B1F1-8A3DC3B34C2C}" sibTransId="{0E22CD87-4E3E-4226-AC15-D014E15F46A4}"/>
    <dgm:cxn modelId="{7BAC9137-E450-4529-B772-E8B79A856DD0}" srcId="{3BCE8829-A279-4BC7-B57E-E77F929E6A3F}" destId="{D63F5E63-4EBF-4023-B3EF-47B412275161}" srcOrd="1" destOrd="0" parTransId="{91B4501F-C9B3-4241-AD5C-9AB797B5F032}" sibTransId="{18BE223A-5A3E-40AC-9447-C998FBD11D28}"/>
    <dgm:cxn modelId="{B1DC729D-60B7-404A-9AA7-9548893A7EA8}" type="presOf" srcId="{9C14CC1E-1761-49FB-835C-DBF7A6349683}" destId="{F0EF03DC-08B4-4B63-A4AE-305E2615C283}" srcOrd="0" destOrd="0" presId="urn:microsoft.com/office/officeart/2005/8/layout/process4"/>
    <dgm:cxn modelId="{C84A82FD-017D-4366-8753-7741E8BFECC8}" type="presOf" srcId="{9C14CC1E-1761-49FB-835C-DBF7A6349683}" destId="{83B68350-363F-4511-8D0A-F0A75C72E1B7}" srcOrd="1" destOrd="0" presId="urn:microsoft.com/office/officeart/2005/8/layout/process4"/>
    <dgm:cxn modelId="{6521E425-6151-41C3-854B-3B5BA9E3AA65}" srcId="{B6662E20-9AEE-461C-86C4-57377674E6D6}" destId="{253F0D45-44E3-48AD-B5F7-2D364690276B}" srcOrd="0" destOrd="0" parTransId="{082153EE-EB02-4449-BAF9-B0676E278E80}" sibTransId="{DAAAB6BC-D31D-4AA3-B5E0-409AA99EF763}"/>
    <dgm:cxn modelId="{DDD12E5B-EBBF-476C-8EE7-9BA120A2AE5C}" type="presOf" srcId="{3BCE8829-A279-4BC7-B57E-E77F929E6A3F}" destId="{680475DC-8B86-48EC-8BFC-E5E802CA338C}" srcOrd="1" destOrd="0" presId="urn:microsoft.com/office/officeart/2005/8/layout/process4"/>
    <dgm:cxn modelId="{389BF6EA-1F29-4718-8139-C2E7C569D309}" type="presOf" srcId="{ED2FD9B9-F188-4ECF-87F9-695B7978058F}" destId="{7E7A30AA-00D7-485B-A525-B25A2BC05364}" srcOrd="0" destOrd="0" presId="urn:microsoft.com/office/officeart/2005/8/layout/process4"/>
    <dgm:cxn modelId="{8D3C53A4-D61E-4480-B693-1F5000CC79CD}" type="presOf" srcId="{0A26E9DA-AE29-4A99-9576-295A026120DA}" destId="{F5D2BD4D-AB0E-4506-ACEB-AE1C115D87AA}" srcOrd="0" destOrd="0" presId="urn:microsoft.com/office/officeart/2005/8/layout/process4"/>
    <dgm:cxn modelId="{5B12DB4A-30A2-44C7-96A3-F9C9A2AA2415}" srcId="{B6662E20-9AEE-461C-86C4-57377674E6D6}" destId="{0A26E9DA-AE29-4A99-9576-295A026120DA}" srcOrd="1" destOrd="0" parTransId="{41DDFDE6-D227-4810-96B8-1BC4A01012AA}" sibTransId="{A0F29EF0-9695-4C76-90C5-4E6918F13C50}"/>
    <dgm:cxn modelId="{5CFDCCA4-8C3A-4809-A2C7-B00921985334}" srcId="{9C14CC1E-1761-49FB-835C-DBF7A6349683}" destId="{ED2FD9B9-F188-4ECF-87F9-695B7978058F}" srcOrd="1" destOrd="0" parTransId="{2385699D-2C51-43AC-B84D-A7EA985FB0A7}" sibTransId="{A06B81ED-A411-4717-BC8F-BCC973960420}"/>
    <dgm:cxn modelId="{34BD778F-3C22-4D0E-9CA5-569028C5E74B}" srcId="{5703AE29-0D37-4AB4-9600-8B4C0D32A140}" destId="{B6662E20-9AEE-461C-86C4-57377674E6D6}" srcOrd="0" destOrd="0" parTransId="{C3F7C709-0F56-46E3-8763-174CF68F6B1A}" sibTransId="{7A1E472E-E31B-40BD-8E92-1FF656502100}"/>
    <dgm:cxn modelId="{464567A6-8F49-48C3-8D23-85D0B8FE2174}" type="presOf" srcId="{B6662E20-9AEE-461C-86C4-57377674E6D6}" destId="{526AB52C-0B6D-471A-BEF5-D5251750FA47}" srcOrd="0" destOrd="0" presId="urn:microsoft.com/office/officeart/2005/8/layout/process4"/>
    <dgm:cxn modelId="{379BF5E3-3F36-48C6-9D26-FB95EDB1CEB0}" type="presOf" srcId="{1AEE346D-99F1-4A4E-80E4-FF7808785303}" destId="{341FFE6E-292A-4664-973A-2597C52B7D7E}" srcOrd="0" destOrd="0" presId="urn:microsoft.com/office/officeart/2005/8/layout/process4"/>
    <dgm:cxn modelId="{80F42453-EDC3-4FFE-B04E-A153FF208643}" type="presOf" srcId="{25D59319-2788-4770-A5E2-AA2E752760AF}" destId="{79729C66-A9CD-42C3-B3A1-36362C23F15F}" srcOrd="0" destOrd="0" presId="urn:microsoft.com/office/officeart/2005/8/layout/process4"/>
    <dgm:cxn modelId="{BA2258CB-6147-41F8-B42D-0C169566EC00}" type="presOf" srcId="{B6662E20-9AEE-461C-86C4-57377674E6D6}" destId="{466AE2C4-6002-4722-9E24-B6442341AB6F}" srcOrd="1" destOrd="0" presId="urn:microsoft.com/office/officeart/2005/8/layout/process4"/>
    <dgm:cxn modelId="{C08E75AB-7202-4E2B-9F1D-75D3A15A6B36}" type="presOf" srcId="{D63F5E63-4EBF-4023-B3EF-47B412275161}" destId="{68A0ABDD-B262-4B15-8EED-398E1D3DF483}" srcOrd="0" destOrd="0" presId="urn:microsoft.com/office/officeart/2005/8/layout/process4"/>
    <dgm:cxn modelId="{AD7AC080-938E-412F-82F7-47957409EC80}" type="presParOf" srcId="{CAF51BC6-A6A9-43B5-980B-856C2BC20016}" destId="{21187CE1-724C-4D2E-95DA-24ED1615A7B9}" srcOrd="0" destOrd="0" presId="urn:microsoft.com/office/officeart/2005/8/layout/process4"/>
    <dgm:cxn modelId="{3E0C61B9-F517-4FBE-B0DA-1990BFA8BFCD}" type="presParOf" srcId="{21187CE1-724C-4D2E-95DA-24ED1615A7B9}" destId="{F0EF03DC-08B4-4B63-A4AE-305E2615C283}" srcOrd="0" destOrd="0" presId="urn:microsoft.com/office/officeart/2005/8/layout/process4"/>
    <dgm:cxn modelId="{029AF871-CBB1-4DF8-A5A4-4A800B978873}" type="presParOf" srcId="{21187CE1-724C-4D2E-95DA-24ED1615A7B9}" destId="{83B68350-363F-4511-8D0A-F0A75C72E1B7}" srcOrd="1" destOrd="0" presId="urn:microsoft.com/office/officeart/2005/8/layout/process4"/>
    <dgm:cxn modelId="{05B9364D-2DE2-46E9-9AAE-738617A441ED}" type="presParOf" srcId="{21187CE1-724C-4D2E-95DA-24ED1615A7B9}" destId="{F0C0E10B-676A-482C-9F63-877FA3D6776C}" srcOrd="2" destOrd="0" presId="urn:microsoft.com/office/officeart/2005/8/layout/process4"/>
    <dgm:cxn modelId="{DF0C09E8-DCFD-49BE-8F96-DB208F844C53}" type="presParOf" srcId="{F0C0E10B-676A-482C-9F63-877FA3D6776C}" destId="{79729C66-A9CD-42C3-B3A1-36362C23F15F}" srcOrd="0" destOrd="0" presId="urn:microsoft.com/office/officeart/2005/8/layout/process4"/>
    <dgm:cxn modelId="{34561226-9A1A-49E4-94A2-CF734BE9D29A}" type="presParOf" srcId="{F0C0E10B-676A-482C-9F63-877FA3D6776C}" destId="{7E7A30AA-00D7-485B-A525-B25A2BC05364}" srcOrd="1" destOrd="0" presId="urn:microsoft.com/office/officeart/2005/8/layout/process4"/>
    <dgm:cxn modelId="{583080A3-8D8D-47C3-BB22-5D801EB766CD}" type="presParOf" srcId="{CAF51BC6-A6A9-43B5-980B-856C2BC20016}" destId="{9D312E71-D6BE-47A4-B0AC-21E0DD67AF7B}" srcOrd="1" destOrd="0" presId="urn:microsoft.com/office/officeart/2005/8/layout/process4"/>
    <dgm:cxn modelId="{80BDBE8E-FF25-4DFD-A066-798838DD8769}" type="presParOf" srcId="{CAF51BC6-A6A9-43B5-980B-856C2BC20016}" destId="{17AF86CC-BA1C-4132-9E1A-E6CE60835BC3}" srcOrd="2" destOrd="0" presId="urn:microsoft.com/office/officeart/2005/8/layout/process4"/>
    <dgm:cxn modelId="{5D0F57CF-90D0-45D9-91BE-A8ACCF10A0CB}" type="presParOf" srcId="{17AF86CC-BA1C-4132-9E1A-E6CE60835BC3}" destId="{66B4709C-E7F4-40E3-92AE-18FE203B7F7C}" srcOrd="0" destOrd="0" presId="urn:microsoft.com/office/officeart/2005/8/layout/process4"/>
    <dgm:cxn modelId="{D057B964-0162-4FD0-8AF7-00403812319D}" type="presParOf" srcId="{17AF86CC-BA1C-4132-9E1A-E6CE60835BC3}" destId="{680475DC-8B86-48EC-8BFC-E5E802CA338C}" srcOrd="1" destOrd="0" presId="urn:microsoft.com/office/officeart/2005/8/layout/process4"/>
    <dgm:cxn modelId="{FEC1FB86-660C-4638-BFE0-60EC7C25BA53}" type="presParOf" srcId="{17AF86CC-BA1C-4132-9E1A-E6CE60835BC3}" destId="{094C720D-123C-4CAB-96B6-480152F0A13C}" srcOrd="2" destOrd="0" presId="urn:microsoft.com/office/officeart/2005/8/layout/process4"/>
    <dgm:cxn modelId="{F21B0965-9CD8-4EB7-9A1F-C673F38BA09A}" type="presParOf" srcId="{094C720D-123C-4CAB-96B6-480152F0A13C}" destId="{341FFE6E-292A-4664-973A-2597C52B7D7E}" srcOrd="0" destOrd="0" presId="urn:microsoft.com/office/officeart/2005/8/layout/process4"/>
    <dgm:cxn modelId="{14D54FCD-93EA-45FD-8017-0AE40602820E}" type="presParOf" srcId="{094C720D-123C-4CAB-96B6-480152F0A13C}" destId="{68A0ABDD-B262-4B15-8EED-398E1D3DF483}" srcOrd="1" destOrd="0" presId="urn:microsoft.com/office/officeart/2005/8/layout/process4"/>
    <dgm:cxn modelId="{E631135E-66D9-46BE-AF15-531E5C576758}" type="presParOf" srcId="{CAF51BC6-A6A9-43B5-980B-856C2BC20016}" destId="{54E80910-DE4B-41EB-8B6A-FB158395CB38}" srcOrd="3" destOrd="0" presId="urn:microsoft.com/office/officeart/2005/8/layout/process4"/>
    <dgm:cxn modelId="{CE6CE0CE-2405-4784-83D7-B4252D2CCC32}" type="presParOf" srcId="{CAF51BC6-A6A9-43B5-980B-856C2BC20016}" destId="{DB05E608-6C6B-4B3A-9DAB-321D4615B7CF}" srcOrd="4" destOrd="0" presId="urn:microsoft.com/office/officeart/2005/8/layout/process4"/>
    <dgm:cxn modelId="{D66ED0DD-E844-4C6C-B210-47FF4735F3B5}" type="presParOf" srcId="{DB05E608-6C6B-4B3A-9DAB-321D4615B7CF}" destId="{526AB52C-0B6D-471A-BEF5-D5251750FA47}" srcOrd="0" destOrd="0" presId="urn:microsoft.com/office/officeart/2005/8/layout/process4"/>
    <dgm:cxn modelId="{94F40447-8DC8-420C-8EF1-FF8BDA542431}" type="presParOf" srcId="{DB05E608-6C6B-4B3A-9DAB-321D4615B7CF}" destId="{466AE2C4-6002-4722-9E24-B6442341AB6F}" srcOrd="1" destOrd="0" presId="urn:microsoft.com/office/officeart/2005/8/layout/process4"/>
    <dgm:cxn modelId="{2EE5C8C4-6AE5-4537-99C5-4F183041C7CE}" type="presParOf" srcId="{DB05E608-6C6B-4B3A-9DAB-321D4615B7CF}" destId="{E11188E9-3D9B-4931-BADD-663E7E49F56A}" srcOrd="2" destOrd="0" presId="urn:microsoft.com/office/officeart/2005/8/layout/process4"/>
    <dgm:cxn modelId="{4E5C0F53-D51C-468E-83BB-4482AF44ECF3}" type="presParOf" srcId="{E11188E9-3D9B-4931-BADD-663E7E49F56A}" destId="{4CADD6DB-125C-4536-A495-2FCE96A7021B}" srcOrd="0" destOrd="0" presId="urn:microsoft.com/office/officeart/2005/8/layout/process4"/>
    <dgm:cxn modelId="{53B720CB-E4AB-4850-A7B4-53B8F1847284}" type="presParOf" srcId="{E11188E9-3D9B-4931-BADD-663E7E49F56A}" destId="{F5D2BD4D-AB0E-4506-ACEB-AE1C115D87AA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DE6811B-C9FA-4906-84F8-498CD398C2F9}">
      <dsp:nvSpPr>
        <dsp:cNvPr id="0" name=""/>
        <dsp:cNvSpPr/>
      </dsp:nvSpPr>
      <dsp:spPr>
        <a:xfrm>
          <a:off x="3043312" y="1704"/>
          <a:ext cx="4730494" cy="1885689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узаконивала «оригинальность типа… </a:t>
          </a:r>
          <a:r>
            <a:rPr lang="ru-RU" sz="2400" b="1" kern="1200" dirty="0" smtClean="0">
              <a:solidFill>
                <a:srgbClr val="C00000"/>
              </a:solidFill>
            </a:rPr>
            <a:t>личность</a:t>
          </a:r>
          <a:r>
            <a:rPr lang="ru-RU" sz="2400" kern="1200" dirty="0" smtClean="0"/>
            <a:t>  на первом плане, а карающая на втором и часто в тени…»</a:t>
          </a:r>
          <a:endParaRPr lang="ru-RU" sz="2400" kern="1200" dirty="0"/>
        </a:p>
        <a:p>
          <a:pPr marL="285750" lvl="1" indent="-285750" algn="l" defTabSz="2222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5000" kern="1200" dirty="0"/>
        </a:p>
      </dsp:txBody>
      <dsp:txXfrm>
        <a:off x="3043312" y="1704"/>
        <a:ext cx="4730494" cy="1885689"/>
      </dsp:txXfrm>
    </dsp:sp>
    <dsp:sp modelId="{3539C65B-3260-4894-A3E3-FFDE07A32A41}">
      <dsp:nvSpPr>
        <dsp:cNvPr id="0" name=""/>
        <dsp:cNvSpPr/>
      </dsp:nvSpPr>
      <dsp:spPr>
        <a:xfrm>
          <a:off x="2611" y="1704"/>
          <a:ext cx="3040700" cy="188568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Иностранная литература</a:t>
          </a:r>
          <a:endParaRPr lang="ru-RU" sz="3200" kern="1200" dirty="0"/>
        </a:p>
      </dsp:txBody>
      <dsp:txXfrm>
        <a:off x="2611" y="1704"/>
        <a:ext cx="3040700" cy="1885689"/>
      </dsp:txXfrm>
    </dsp:sp>
    <dsp:sp modelId="{B3259B71-A98D-4B13-A0F0-336F8EAE1EB1}">
      <dsp:nvSpPr>
        <dsp:cNvPr id="0" name=""/>
        <dsp:cNvSpPr/>
      </dsp:nvSpPr>
      <dsp:spPr>
        <a:xfrm>
          <a:off x="3111326" y="2075962"/>
          <a:ext cx="4661294" cy="2418132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«…отвращение от всего… личного, эгоистически отторгавшегося от общечеловеческого. </a:t>
          </a:r>
          <a:r>
            <a:rPr lang="ru-RU" sz="2400" kern="1200" dirty="0" smtClean="0">
              <a:solidFill>
                <a:srgbClr val="C00000"/>
              </a:solidFill>
            </a:rPr>
            <a:t>Характер обличительный</a:t>
          </a:r>
          <a:endParaRPr lang="ru-RU" sz="2400" kern="1200" dirty="0"/>
        </a:p>
      </dsp:txBody>
      <dsp:txXfrm>
        <a:off x="3111326" y="2075962"/>
        <a:ext cx="4661294" cy="2418132"/>
      </dsp:txXfrm>
    </dsp:sp>
    <dsp:sp modelId="{F678FC0E-B55D-4FA2-B6BB-3E73D3390107}">
      <dsp:nvSpPr>
        <dsp:cNvPr id="0" name=""/>
        <dsp:cNvSpPr/>
      </dsp:nvSpPr>
      <dsp:spPr>
        <a:xfrm>
          <a:off x="3797" y="2342184"/>
          <a:ext cx="3107529" cy="188568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Русская литература</a:t>
          </a:r>
          <a:endParaRPr lang="ru-RU" sz="3200" kern="1200" dirty="0"/>
        </a:p>
      </dsp:txBody>
      <dsp:txXfrm>
        <a:off x="3797" y="2342184"/>
        <a:ext cx="3107529" cy="188568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3887D24-A83B-4CEA-9E15-6E4F91C0DA72}">
      <dsp:nvSpPr>
        <dsp:cNvPr id="0" name=""/>
        <dsp:cNvSpPr/>
      </dsp:nvSpPr>
      <dsp:spPr>
        <a:xfrm>
          <a:off x="0" y="0"/>
          <a:ext cx="7298768" cy="134874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Скудеет душа. Одиночество.</a:t>
          </a:r>
          <a:endParaRPr lang="ru-RU" sz="3500" kern="1200" dirty="0"/>
        </a:p>
      </dsp:txBody>
      <dsp:txXfrm>
        <a:off x="0" y="0"/>
        <a:ext cx="5922379" cy="1348740"/>
      </dsp:txXfrm>
    </dsp:sp>
    <dsp:sp modelId="{945A665B-C7A3-46E3-A6CB-9846202CC209}">
      <dsp:nvSpPr>
        <dsp:cNvPr id="0" name=""/>
        <dsp:cNvSpPr/>
      </dsp:nvSpPr>
      <dsp:spPr>
        <a:xfrm>
          <a:off x="644009" y="1573529"/>
          <a:ext cx="7298768" cy="134874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Разрушаются живительные связи с семьей.</a:t>
          </a:r>
          <a:endParaRPr lang="ru-RU" sz="3500" kern="1200" dirty="0"/>
        </a:p>
      </dsp:txBody>
      <dsp:txXfrm>
        <a:off x="644009" y="1573529"/>
        <a:ext cx="5778078" cy="1348740"/>
      </dsp:txXfrm>
    </dsp:sp>
    <dsp:sp modelId="{B856C597-4C0F-4244-8B05-60EF91D3B1DD}">
      <dsp:nvSpPr>
        <dsp:cNvPr id="0" name=""/>
        <dsp:cNvSpPr/>
      </dsp:nvSpPr>
      <dsp:spPr>
        <a:xfrm>
          <a:off x="1288018" y="3147059"/>
          <a:ext cx="7298768" cy="134874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Его душа – тюрьма, гроб.</a:t>
          </a:r>
          <a:endParaRPr lang="ru-RU" sz="3500" kern="1200" dirty="0"/>
        </a:p>
      </dsp:txBody>
      <dsp:txXfrm>
        <a:off x="1288018" y="3147059"/>
        <a:ext cx="5778078" cy="1348740"/>
      </dsp:txXfrm>
    </dsp:sp>
    <dsp:sp modelId="{3E480C6F-6D25-4D92-B76C-B44084CBB2DE}">
      <dsp:nvSpPr>
        <dsp:cNvPr id="0" name=""/>
        <dsp:cNvSpPr/>
      </dsp:nvSpPr>
      <dsp:spPr>
        <a:xfrm>
          <a:off x="6422087" y="1022794"/>
          <a:ext cx="876681" cy="876681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6422087" y="1022794"/>
        <a:ext cx="876681" cy="876681"/>
      </dsp:txXfrm>
    </dsp:sp>
    <dsp:sp modelId="{F37D54DE-728F-49D4-8B8D-9C6A6B6C2FAA}">
      <dsp:nvSpPr>
        <dsp:cNvPr id="0" name=""/>
        <dsp:cNvSpPr/>
      </dsp:nvSpPr>
      <dsp:spPr>
        <a:xfrm>
          <a:off x="7066096" y="2587332"/>
          <a:ext cx="876681" cy="876681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7066096" y="2587332"/>
        <a:ext cx="876681" cy="87668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4EA6608-729B-453A-9155-79F4ABEDD4DC}">
      <dsp:nvSpPr>
        <dsp:cNvPr id="0" name=""/>
        <dsp:cNvSpPr/>
      </dsp:nvSpPr>
      <dsp:spPr>
        <a:xfrm>
          <a:off x="609160" y="1590"/>
          <a:ext cx="3703587" cy="92589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500" kern="1200" dirty="0" smtClean="0"/>
            <a:t>Победитель</a:t>
          </a:r>
          <a:endParaRPr lang="ru-RU" sz="4500" kern="1200" dirty="0"/>
        </a:p>
      </dsp:txBody>
      <dsp:txXfrm>
        <a:off x="609160" y="1590"/>
        <a:ext cx="3703587" cy="925896"/>
      </dsp:txXfrm>
    </dsp:sp>
    <dsp:sp modelId="{AF745F26-819D-4C0A-ACCD-1F15FD70AD2F}">
      <dsp:nvSpPr>
        <dsp:cNvPr id="0" name=""/>
        <dsp:cNvSpPr/>
      </dsp:nvSpPr>
      <dsp:spPr>
        <a:xfrm rot="5544848">
          <a:off x="2394483" y="933006"/>
          <a:ext cx="86611" cy="162031"/>
        </a:xfrm>
        <a:prstGeom prst="rightArrow">
          <a:avLst>
            <a:gd name="adj1" fmla="val 667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82F3DE-CEE0-4F0F-B731-CE43D5DA1E5B}">
      <dsp:nvSpPr>
        <dsp:cNvPr id="0" name=""/>
        <dsp:cNvSpPr/>
      </dsp:nvSpPr>
      <dsp:spPr>
        <a:xfrm>
          <a:off x="562829" y="1100557"/>
          <a:ext cx="3703587" cy="925896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C00000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Властелин</a:t>
          </a:r>
          <a:endParaRPr lang="ru-RU" sz="3600" kern="1200" dirty="0"/>
        </a:p>
      </dsp:txBody>
      <dsp:txXfrm>
        <a:off x="562829" y="1100557"/>
        <a:ext cx="3703587" cy="925896"/>
      </dsp:txXfrm>
    </dsp:sp>
    <dsp:sp modelId="{45BC0921-C42D-4081-BAE9-E29E5E46194B}">
      <dsp:nvSpPr>
        <dsp:cNvPr id="0" name=""/>
        <dsp:cNvSpPr/>
      </dsp:nvSpPr>
      <dsp:spPr>
        <a:xfrm rot="5136149">
          <a:off x="2453918" y="1993463"/>
          <a:ext cx="0" cy="162031"/>
        </a:xfrm>
        <a:prstGeom prst="rightArrow">
          <a:avLst>
            <a:gd name="adj1" fmla="val 667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195378-3917-4320-B68A-E17092CCE5B5}">
      <dsp:nvSpPr>
        <dsp:cNvPr id="0" name=""/>
        <dsp:cNvSpPr/>
      </dsp:nvSpPr>
      <dsp:spPr>
        <a:xfrm>
          <a:off x="641419" y="2122505"/>
          <a:ext cx="3703587" cy="925896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C00000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Идея величества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Права суверенитета</a:t>
          </a:r>
          <a:endParaRPr lang="ru-RU" sz="2400" kern="1200" dirty="0"/>
        </a:p>
      </dsp:txBody>
      <dsp:txXfrm>
        <a:off x="641419" y="2122505"/>
        <a:ext cx="3703587" cy="925896"/>
      </dsp:txXfrm>
    </dsp:sp>
    <dsp:sp modelId="{0E4B7A50-263E-48B4-8BC5-A0E8EA208898}">
      <dsp:nvSpPr>
        <dsp:cNvPr id="0" name=""/>
        <dsp:cNvSpPr/>
      </dsp:nvSpPr>
      <dsp:spPr>
        <a:xfrm>
          <a:off x="4831251" y="1590"/>
          <a:ext cx="3703587" cy="92589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500" kern="1200" dirty="0" smtClean="0"/>
            <a:t>Побеждённый</a:t>
          </a:r>
          <a:endParaRPr lang="ru-RU" sz="4500" kern="1200" dirty="0"/>
        </a:p>
      </dsp:txBody>
      <dsp:txXfrm>
        <a:off x="4831251" y="1590"/>
        <a:ext cx="3703587" cy="925896"/>
      </dsp:txXfrm>
    </dsp:sp>
    <dsp:sp modelId="{063E0CB0-EB42-4489-AA01-2E3B87B26618}">
      <dsp:nvSpPr>
        <dsp:cNvPr id="0" name=""/>
        <dsp:cNvSpPr/>
      </dsp:nvSpPr>
      <dsp:spPr>
        <a:xfrm rot="5473209">
          <a:off x="6628064" y="933006"/>
          <a:ext cx="86554" cy="162031"/>
        </a:xfrm>
        <a:prstGeom prst="rightArrow">
          <a:avLst>
            <a:gd name="adj1" fmla="val 667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8DADB1-3D4A-405B-AD9D-531B5BE5FA5F}">
      <dsp:nvSpPr>
        <dsp:cNvPr id="0" name=""/>
        <dsp:cNvSpPr/>
      </dsp:nvSpPr>
      <dsp:spPr>
        <a:xfrm>
          <a:off x="4807844" y="1100557"/>
          <a:ext cx="3703587" cy="925896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C00000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kern="1200" dirty="0" smtClean="0"/>
            <a:t>Подвластный</a:t>
          </a:r>
          <a:endParaRPr lang="ru-RU" sz="4800" kern="1200" dirty="0"/>
        </a:p>
      </dsp:txBody>
      <dsp:txXfrm>
        <a:off x="4807844" y="1100557"/>
        <a:ext cx="3703587" cy="925896"/>
      </dsp:txXfrm>
    </dsp:sp>
    <dsp:sp modelId="{04DE929E-FCC5-4A76-918F-47B94CBD36EF}">
      <dsp:nvSpPr>
        <dsp:cNvPr id="0" name=""/>
        <dsp:cNvSpPr/>
      </dsp:nvSpPr>
      <dsp:spPr>
        <a:xfrm rot="4912210">
          <a:off x="6731046" y="2032768"/>
          <a:ext cx="14401" cy="162031"/>
        </a:xfrm>
        <a:prstGeom prst="rightArrow">
          <a:avLst>
            <a:gd name="adj1" fmla="val 667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BAADA2-3564-4137-BFC1-66E96BE7D3CA}">
      <dsp:nvSpPr>
        <dsp:cNvPr id="0" name=""/>
        <dsp:cNvSpPr/>
      </dsp:nvSpPr>
      <dsp:spPr>
        <a:xfrm>
          <a:off x="4965061" y="2201114"/>
          <a:ext cx="3703587" cy="925896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C00000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Выполняет обязанности подданства</a:t>
          </a:r>
          <a:endParaRPr lang="ru-RU" sz="2400" kern="1200" dirty="0"/>
        </a:p>
      </dsp:txBody>
      <dsp:txXfrm>
        <a:off x="4965061" y="2201114"/>
        <a:ext cx="3703587" cy="925896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7271387-1023-4797-B0B0-C6CB4547404A}">
      <dsp:nvSpPr>
        <dsp:cNvPr id="0" name=""/>
        <dsp:cNvSpPr/>
      </dsp:nvSpPr>
      <dsp:spPr>
        <a:xfrm>
          <a:off x="2762853" y="126213"/>
          <a:ext cx="2876328" cy="2611306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i="1" kern="1200" dirty="0" smtClean="0">
              <a:solidFill>
                <a:srgbClr val="C00000"/>
              </a:solidFill>
            </a:rPr>
            <a:t>МИР</a:t>
          </a:r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solidFill>
                <a:schemeClr val="tx2">
                  <a:lumMod val="50000"/>
                </a:schemeClr>
              </a:solidFill>
            </a:rPr>
            <a:t>воспринимался</a:t>
          </a:r>
          <a:endParaRPr lang="ru-RU" sz="2400" b="1" i="1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3146364" y="583191"/>
        <a:ext cx="2109307" cy="1175088"/>
      </dsp:txXfrm>
    </dsp:sp>
    <dsp:sp modelId="{82A97EA3-89C2-4CCB-AE92-6773F18181A5}">
      <dsp:nvSpPr>
        <dsp:cNvPr id="0" name=""/>
        <dsp:cNvSpPr/>
      </dsp:nvSpPr>
      <dsp:spPr>
        <a:xfrm>
          <a:off x="3673203" y="1758279"/>
          <a:ext cx="2940122" cy="2611306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0" kern="1200" dirty="0"/>
        </a:p>
      </dsp:txBody>
      <dsp:txXfrm>
        <a:off x="4572390" y="2432867"/>
        <a:ext cx="1764073" cy="1436218"/>
      </dsp:txXfrm>
    </dsp:sp>
    <dsp:sp modelId="{1BBFF894-47CB-419C-A8DF-DBAF1DA6D66F}">
      <dsp:nvSpPr>
        <dsp:cNvPr id="0" name=""/>
        <dsp:cNvSpPr/>
      </dsp:nvSpPr>
      <dsp:spPr>
        <a:xfrm>
          <a:off x="1510253" y="1756791"/>
          <a:ext cx="3437393" cy="2611306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solidFill>
                <a:srgbClr val="002060"/>
              </a:solidFill>
            </a:rPr>
            <a:t>мгновение, обременённое прошлым</a:t>
          </a:r>
          <a:endParaRPr lang="ru-RU" sz="2400" b="1" i="1" kern="1200" dirty="0">
            <a:solidFill>
              <a:srgbClr val="002060"/>
            </a:solidFill>
          </a:endParaRPr>
        </a:p>
      </dsp:txBody>
      <dsp:txXfrm>
        <a:off x="1833941" y="2431379"/>
        <a:ext cx="2062436" cy="1436218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3B68350-363F-4511-8D0A-F0A75C72E1B7}">
      <dsp:nvSpPr>
        <dsp:cNvPr id="0" name=""/>
        <dsp:cNvSpPr/>
      </dsp:nvSpPr>
      <dsp:spPr>
        <a:xfrm>
          <a:off x="0" y="2679982"/>
          <a:ext cx="8154615" cy="185508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/>
            <a:t>Он отрицает возможность счастья, купленного ценой забвения ушедших поколений, забвения отцов, прадедов и прадедов</a:t>
          </a:r>
          <a:endParaRPr lang="ru-RU" sz="2400" b="1" i="1" kern="1200" dirty="0"/>
        </a:p>
      </dsp:txBody>
      <dsp:txXfrm>
        <a:off x="0" y="2679982"/>
        <a:ext cx="8154615" cy="1001745"/>
      </dsp:txXfrm>
    </dsp:sp>
    <dsp:sp modelId="{79729C66-A9CD-42C3-B3A1-36362C23F15F}">
      <dsp:nvSpPr>
        <dsp:cNvPr id="0" name=""/>
        <dsp:cNvSpPr/>
      </dsp:nvSpPr>
      <dsp:spPr>
        <a:xfrm>
          <a:off x="0" y="3651340"/>
          <a:ext cx="4077307" cy="341959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>
        <a:off x="0" y="3651340"/>
        <a:ext cx="4077307" cy="341959"/>
      </dsp:txXfrm>
    </dsp:sp>
    <dsp:sp modelId="{7E7A30AA-00D7-485B-A525-B25A2BC05364}">
      <dsp:nvSpPr>
        <dsp:cNvPr id="0" name=""/>
        <dsp:cNvSpPr/>
      </dsp:nvSpPr>
      <dsp:spPr>
        <a:xfrm>
          <a:off x="4077307" y="3651340"/>
          <a:ext cx="4077307" cy="341959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>
        <a:off x="4077307" y="3651340"/>
        <a:ext cx="4077307" cy="341959"/>
      </dsp:txXfrm>
    </dsp:sp>
    <dsp:sp modelId="{680475DC-8B86-48EC-8BFC-E5E802CA338C}">
      <dsp:nvSpPr>
        <dsp:cNvPr id="0" name=""/>
        <dsp:cNvSpPr/>
      </dsp:nvSpPr>
      <dsp:spPr>
        <a:xfrm rot="10800000">
          <a:off x="70822" y="1133271"/>
          <a:ext cx="8012969" cy="1586809"/>
        </a:xfrm>
        <a:prstGeom prst="upArrowCallou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solidFill>
                <a:srgbClr val="C00000"/>
              </a:solidFill>
            </a:rPr>
            <a:t>Так личность отвечает на сознание несовершенства человеческой природы</a:t>
          </a:r>
          <a:endParaRPr lang="ru-RU" sz="2400" b="1" i="1" kern="1200" dirty="0">
            <a:solidFill>
              <a:srgbClr val="C00000"/>
            </a:solidFill>
          </a:endParaRPr>
        </a:p>
      </dsp:txBody>
      <dsp:txXfrm>
        <a:off x="70822" y="1133271"/>
        <a:ext cx="8012969" cy="556970"/>
      </dsp:txXfrm>
    </dsp:sp>
    <dsp:sp modelId="{341FFE6E-292A-4664-973A-2597C52B7D7E}">
      <dsp:nvSpPr>
        <dsp:cNvPr id="0" name=""/>
        <dsp:cNvSpPr/>
      </dsp:nvSpPr>
      <dsp:spPr>
        <a:xfrm>
          <a:off x="0" y="1756319"/>
          <a:ext cx="4077307" cy="341856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>
        <a:off x="0" y="1756319"/>
        <a:ext cx="4077307" cy="341856"/>
      </dsp:txXfrm>
    </dsp:sp>
    <dsp:sp modelId="{68A0ABDD-B262-4B15-8EED-398E1D3DF483}">
      <dsp:nvSpPr>
        <dsp:cNvPr id="0" name=""/>
        <dsp:cNvSpPr/>
      </dsp:nvSpPr>
      <dsp:spPr>
        <a:xfrm>
          <a:off x="4077307" y="1756319"/>
          <a:ext cx="4077307" cy="341856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>
        <a:off x="4077307" y="1756319"/>
        <a:ext cx="4077307" cy="341856"/>
      </dsp:txXfrm>
    </dsp:sp>
    <dsp:sp modelId="{466AE2C4-6002-4722-9E24-B6442341AB6F}">
      <dsp:nvSpPr>
        <dsp:cNvPr id="0" name=""/>
        <dsp:cNvSpPr/>
      </dsp:nvSpPr>
      <dsp:spPr>
        <a:xfrm rot="10800000">
          <a:off x="0" y="1089"/>
          <a:ext cx="8154615" cy="1143333"/>
        </a:xfrm>
        <a:prstGeom prst="upArrowCallou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/>
            <a:t>Пренебрегает личными благами и удобствами</a:t>
          </a:r>
          <a:endParaRPr lang="ru-RU" sz="2800" b="1" i="1" kern="1200" dirty="0"/>
        </a:p>
      </dsp:txBody>
      <dsp:txXfrm>
        <a:off x="0" y="1089"/>
        <a:ext cx="8154615" cy="401310"/>
      </dsp:txXfrm>
    </dsp:sp>
    <dsp:sp modelId="{4CADD6DB-125C-4536-A495-2FCE96A7021B}">
      <dsp:nvSpPr>
        <dsp:cNvPr id="0" name=""/>
        <dsp:cNvSpPr/>
      </dsp:nvSpPr>
      <dsp:spPr>
        <a:xfrm>
          <a:off x="129" y="402399"/>
          <a:ext cx="2930564" cy="341856"/>
        </a:xfrm>
        <a:prstGeom prst="rect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/>
            <a:t>Стыдится своего благополучия</a:t>
          </a:r>
          <a:endParaRPr lang="ru-RU" sz="2400" i="1" kern="1200" dirty="0"/>
        </a:p>
      </dsp:txBody>
      <dsp:txXfrm>
        <a:off x="129" y="402399"/>
        <a:ext cx="2930564" cy="341856"/>
      </dsp:txXfrm>
    </dsp:sp>
    <dsp:sp modelId="{F5D2BD4D-AB0E-4506-ACEB-AE1C115D87AA}">
      <dsp:nvSpPr>
        <dsp:cNvPr id="0" name=""/>
        <dsp:cNvSpPr/>
      </dsp:nvSpPr>
      <dsp:spPr>
        <a:xfrm>
          <a:off x="2930694" y="402399"/>
          <a:ext cx="5223790" cy="341856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/>
            <a:t>если оно приходит, предпочитает самоограничение, сдержанность</a:t>
          </a:r>
          <a:endParaRPr lang="ru-RU" sz="2400" i="1" kern="1200" dirty="0"/>
        </a:p>
      </dsp:txBody>
      <dsp:txXfrm>
        <a:off x="2930694" y="402399"/>
        <a:ext cx="5223790" cy="3418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91934E-B420-433B-9A4D-96871882FA23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3C627D-8153-4AD4-80C6-05384C4352D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3C627D-8153-4AD4-80C6-05384C4352D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3C627D-8153-4AD4-80C6-05384C4352D9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s://&#1089;&#1077;&#1079;&#1086;&#1085;&#1099;-&#1075;&#1086;&#1076;&#1072;.&#1088;&#1092;/sites/default/files/images/shkolnikam/Pier_Bezuhov_4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9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20" y="188640"/>
          <a:ext cx="8496944" cy="2088232"/>
        </p:xfrm>
        <a:graphic>
          <a:graphicData uri="http://schemas.openxmlformats.org/drawingml/2006/table">
            <a:tbl>
              <a:tblPr/>
              <a:tblGrid>
                <a:gridCol w="8496944"/>
              </a:tblGrid>
              <a:tr h="20882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Поиски русскими писателями 2-ой половины 19 века «мировой гармонии». Уроки русской классической литературы</a:t>
                      </a:r>
                      <a:endParaRPr lang="ru-RU" sz="3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6095" marR="360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pic>
        <p:nvPicPr>
          <p:cNvPr id="15362" name="Picture 2" descr="http://rusnardom.ru/wp-content/uploads/2017/03/0_047_01_Russkiy_mir_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780928"/>
            <a:ext cx="8064896" cy="3168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652120" cy="12192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800" b="1" i="1" dirty="0" smtClean="0"/>
              <a:t>Кому из героев   принадлежит </a:t>
            </a:r>
            <a:br>
              <a:rPr lang="ru-RU" sz="2800" b="1" i="1" dirty="0" smtClean="0"/>
            </a:br>
            <a:r>
              <a:rPr lang="ru-RU" sz="2800" b="1" i="1" dirty="0" smtClean="0"/>
              <a:t>фраза и по какому поводу он </a:t>
            </a:r>
            <a:br>
              <a:rPr lang="ru-RU" sz="2800" b="1" i="1" dirty="0" smtClean="0"/>
            </a:br>
            <a:r>
              <a:rPr lang="ru-RU" sz="2800" b="1" i="1" dirty="0" smtClean="0"/>
              <a:t>говорит?</a:t>
            </a:r>
            <a:endParaRPr lang="ru-RU" sz="28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«Солдатом быть, просто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солдатом…»</a:t>
            </a:r>
            <a:endParaRPr lang="ru-RU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026" name="Picture 2" descr="Пьер Безухов на Бородинском сражении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3740288" y="-26008013"/>
            <a:ext cx="3333750" cy="3762375"/>
          </a:xfrm>
          <a:prstGeom prst="rect">
            <a:avLst/>
          </a:prstGeom>
          <a:noFill/>
        </p:spPr>
      </p:pic>
      <p:pic>
        <p:nvPicPr>
          <p:cNvPr id="1028" name="Picture 4" descr="Пьер Безухов на Бородинском сражении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3740288" y="-26008013"/>
            <a:ext cx="3333750" cy="3762375"/>
          </a:xfrm>
          <a:prstGeom prst="rect">
            <a:avLst/>
          </a:prstGeom>
          <a:noFill/>
        </p:spPr>
      </p:pic>
      <p:pic>
        <p:nvPicPr>
          <p:cNvPr id="1030" name="Picture 6" descr="Пьер Безухов на Бородинском сражении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3740288" y="-26008013"/>
            <a:ext cx="3333750" cy="3762375"/>
          </a:xfrm>
          <a:prstGeom prst="rect">
            <a:avLst/>
          </a:prstGeom>
          <a:noFill/>
        </p:spPr>
      </p:pic>
      <p:pic>
        <p:nvPicPr>
          <p:cNvPr id="1032" name="Picture 8" descr="https://magisteria.ru/data/2018/09/Per-na-Borodinskom-pole.-Illyustratsiya-k-romanu-L.-N.-Tolstogo-Vojna-i-mir-.-Hudozhnik-Dementij-SHmarinov-1907-1999-768x89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188640"/>
            <a:ext cx="3328786" cy="3883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251520" y="2924944"/>
            <a:ext cx="5328592" cy="310854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i="1" dirty="0" smtClean="0"/>
              <a:t>Пьер ощущал в своей душе «скрытую теплоту патриотизма», которая объединяла русских людей в Бородинском сражении.  Объединились все в минуту трагического испытания</a:t>
            </a:r>
            <a:endParaRPr lang="ru-RU" sz="28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5796136" y="4149080"/>
            <a:ext cx="29523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Л.Н. Толстой «Война и мир»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165618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chemeClr val="bg2">
                    <a:lumMod val="10000"/>
                  </a:schemeClr>
                </a:solidFill>
              </a:rPr>
              <a:t>Всякое стремление освободиться от народной жизни, всякие попытки индивидуалистического самоограничения воспринимаются русскими писателями как драматическое, угрожающие человеческой личности внутренним распадом.</a:t>
            </a:r>
            <a:endParaRPr lang="ru-RU" sz="2400" b="1" i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2564904"/>
            <a:ext cx="6120680" cy="403515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i="1" dirty="0" smtClean="0"/>
              <a:t>Ф.М. Достоевский показывает,</a:t>
            </a:r>
          </a:p>
          <a:p>
            <a:pPr>
              <a:buNone/>
            </a:pPr>
            <a:r>
              <a:rPr lang="ru-RU" i="1" dirty="0" smtClean="0"/>
              <a:t>какой катастрофой оборачивается </a:t>
            </a:r>
          </a:p>
          <a:p>
            <a:pPr>
              <a:buNone/>
            </a:pPr>
            <a:r>
              <a:rPr lang="ru-RU" i="1" dirty="0" smtClean="0"/>
              <a:t>для  Раскольникова фанатическая сосредоточенность на идее, </a:t>
            </a:r>
          </a:p>
          <a:p>
            <a:pPr>
              <a:buNone/>
            </a:pPr>
            <a:r>
              <a:rPr lang="ru-RU" i="1" dirty="0" smtClean="0"/>
              <a:t>далёкой от народных и </a:t>
            </a:r>
          </a:p>
          <a:p>
            <a:pPr>
              <a:buNone/>
            </a:pPr>
            <a:r>
              <a:rPr lang="ru-RU" i="1" dirty="0" smtClean="0"/>
              <a:t>нравственных идеалов, враждебной </a:t>
            </a:r>
          </a:p>
          <a:p>
            <a:pPr>
              <a:buNone/>
            </a:pPr>
            <a:r>
              <a:rPr lang="ru-RU" i="1" dirty="0" smtClean="0"/>
              <a:t>им.</a:t>
            </a:r>
            <a:r>
              <a:rPr lang="ru-RU" sz="3200" dirty="0" smtClean="0">
                <a:solidFill>
                  <a:srgbClr val="C00000"/>
                </a:solidFill>
              </a:rPr>
              <a:t> </a:t>
            </a:r>
          </a:p>
          <a:p>
            <a:pPr>
              <a:buNone/>
            </a:pPr>
            <a:r>
              <a:rPr lang="ru-RU" sz="3200" dirty="0" smtClean="0">
                <a:solidFill>
                  <a:srgbClr val="C00000"/>
                </a:solidFill>
              </a:rPr>
              <a:t>«Преступление и наказание»</a:t>
            </a:r>
          </a:p>
          <a:p>
            <a:pPr>
              <a:buNone/>
            </a:pPr>
            <a:endParaRPr lang="ru-RU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2060848"/>
            <a:ext cx="8856984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Приведите пример, подтверждающий данное высказывание? 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  <p:pic>
        <p:nvPicPr>
          <p:cNvPr id="20482" name="Picture 2" descr="https://сезоны-года.рф/sites/default/files/images/shkolnikam/Rodion_Raskolnikov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2636912"/>
            <a:ext cx="2639060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28600"/>
            <a:ext cx="8784976" cy="9906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i="1" dirty="0" smtClean="0"/>
              <a:t>Оцените теорию Раскольникова, к чему она его привела? </a:t>
            </a:r>
            <a:endParaRPr lang="ru-RU" i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179388" y="1600200"/>
          <a:ext cx="8586787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008" y="188640"/>
            <a:ext cx="8677472" cy="9906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i="1" dirty="0" smtClean="0"/>
              <a:t>Почему в романе возникает параллель со смертью и воскрешением евангельского Лазаря из </a:t>
            </a:r>
            <a:r>
              <a:rPr lang="ru-RU" sz="2800" b="1" i="1" dirty="0" err="1" smtClean="0"/>
              <a:t>Вифании</a:t>
            </a:r>
            <a:r>
              <a:rPr lang="ru-RU" sz="2800" b="1" i="1" dirty="0" smtClean="0"/>
              <a:t>?</a:t>
            </a:r>
            <a:endParaRPr lang="ru-RU" sz="28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2276872"/>
            <a:ext cx="6408712" cy="341297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i="1" dirty="0" smtClean="0"/>
              <a:t>Христианская любовь Сонечки Мармеладовой спасает Раскольникова от одиночества, воскрешает его умирающее Я к новой жизни, к новому рождению.</a:t>
            </a:r>
            <a:endParaRPr lang="ru-RU" sz="3200" i="1" dirty="0"/>
          </a:p>
        </p:txBody>
      </p:sp>
      <p:pic>
        <p:nvPicPr>
          <p:cNvPr id="21506" name="Picture 2" descr="https://сезоны-года.рф/sites/default/files/images/shkolnikam/Raskolnikov_Sonya_Marmelado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1628800"/>
            <a:ext cx="2232248" cy="489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28600"/>
            <a:ext cx="8784976" cy="132819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800" i="1" dirty="0" smtClean="0"/>
              <a:t>Понимание личности в русской литературе 19 века выходило за рамки буржуазных представлений о ценности индивида.</a:t>
            </a:r>
            <a:endParaRPr lang="ru-RU" sz="28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600200"/>
            <a:ext cx="8514528" cy="2116832"/>
          </a:xfrm>
        </p:spPr>
        <p:txBody>
          <a:bodyPr/>
          <a:lstStyle/>
          <a:p>
            <a:r>
              <a:rPr lang="ru-RU" dirty="0" smtClean="0"/>
              <a:t>Ф.М. Достоевский опроверг </a:t>
            </a:r>
            <a:r>
              <a:rPr lang="ru-RU" dirty="0" err="1" smtClean="0"/>
              <a:t>однолинейность</a:t>
            </a:r>
            <a:r>
              <a:rPr lang="ru-RU" dirty="0" smtClean="0"/>
              <a:t> альтернативы немецкого философа Макса </a:t>
            </a:r>
            <a:r>
              <a:rPr lang="ru-RU" dirty="0" err="1" smtClean="0"/>
              <a:t>Штирнера</a:t>
            </a:r>
            <a:r>
              <a:rPr lang="ru-RU" dirty="0" smtClean="0"/>
              <a:t>: «</a:t>
            </a:r>
            <a:r>
              <a:rPr lang="ru-RU" i="1" dirty="0" smtClean="0">
                <a:solidFill>
                  <a:srgbClr val="C00000"/>
                </a:solidFill>
              </a:rPr>
              <a:t>победить или покориться </a:t>
            </a:r>
            <a:r>
              <a:rPr lang="ru-RU" dirty="0" smtClean="0"/>
              <a:t>– таковы  два мыслимых исхода борьбы.</a:t>
            </a:r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0" y="3429000"/>
          <a:ext cx="9144000" cy="3429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28600"/>
            <a:ext cx="8514528" cy="9906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Искушение индивидуалистического своеволия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1180728"/>
          </a:xfrm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Герои Достоевского приходят к открытию. Какому?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2492896"/>
            <a:ext cx="8784976" cy="403187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i="1" dirty="0" smtClean="0"/>
              <a:t>«Самовольное, совершенно сознательное и никем не принуждённое самопожертвование всего себя в пользу всех есть… признак высочайшего развития личности, высочайшего её могущества, высочайшего самообладания, высочайшей свободы собственной воли»</a:t>
            </a:r>
          </a:p>
          <a:p>
            <a:r>
              <a:rPr lang="ru-RU" sz="3200" i="1" dirty="0" smtClean="0"/>
              <a:t>Достоевский Ф.М. «Зимние заметки о летних впечатлениях»</a:t>
            </a:r>
            <a:endParaRPr lang="ru-RU" sz="32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28600"/>
            <a:ext cx="8712968" cy="14002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800" dirty="0" smtClean="0"/>
              <a:t>Русская литература проявляла повышенный интерес к </a:t>
            </a:r>
            <a:r>
              <a:rPr lang="ru-RU" sz="2800" b="1" i="1" dirty="0" smtClean="0">
                <a:solidFill>
                  <a:srgbClr val="C00000"/>
                </a:solidFill>
              </a:rPr>
              <a:t>патриархальному народному миру </a:t>
            </a:r>
            <a:r>
              <a:rPr lang="ru-RU" sz="2800" dirty="0" smtClean="0"/>
              <a:t>с присущими ему формами общинной жизни, в которых </a:t>
            </a:r>
            <a:r>
              <a:rPr lang="ru-RU" sz="2800" i="1" dirty="0" smtClean="0">
                <a:solidFill>
                  <a:srgbClr val="C00000"/>
                </a:solidFill>
              </a:rPr>
              <a:t>человеческая личность  почти полностью растворена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844824"/>
            <a:ext cx="8568952" cy="115212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Составьте список произведений, касающихся данной  проблемы.</a:t>
            </a:r>
          </a:p>
          <a:p>
            <a:endParaRPr lang="ru-RU" dirty="0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323528" y="3356992"/>
            <a:ext cx="8640960" cy="3240360"/>
          </a:xfrm>
          <a:prstGeom prst="horizontalScroll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i="1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ctr"/>
            <a:r>
              <a:rPr lang="ru-RU" sz="3200" b="1" i="1" dirty="0" smtClean="0">
                <a:solidFill>
                  <a:schemeClr val="bg2">
                    <a:lumMod val="10000"/>
                  </a:schemeClr>
                </a:solidFill>
              </a:rPr>
              <a:t>И.А. Гончаров «Обломов», «Обрыв»</a:t>
            </a:r>
          </a:p>
          <a:p>
            <a:pPr algn="ctr"/>
            <a:r>
              <a:rPr lang="ru-RU" sz="3200" b="1" i="1" dirty="0" smtClean="0">
                <a:solidFill>
                  <a:schemeClr val="bg2">
                    <a:lumMod val="10000"/>
                  </a:schemeClr>
                </a:solidFill>
              </a:rPr>
              <a:t>Л.Н. Толстой «Война и мир»</a:t>
            </a:r>
          </a:p>
          <a:p>
            <a:pPr algn="ctr"/>
            <a:r>
              <a:rPr lang="ru-RU" sz="3200" b="1" i="1" dirty="0" smtClean="0">
                <a:solidFill>
                  <a:schemeClr val="bg2">
                    <a:lumMod val="10000"/>
                  </a:schemeClr>
                </a:solidFill>
              </a:rPr>
              <a:t>Ф.М. Достоевский  «преступление и наказание» Финал.</a:t>
            </a:r>
          </a:p>
          <a:p>
            <a:pPr algn="ctr"/>
            <a:endParaRPr lang="ru-RU" sz="32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28600"/>
            <a:ext cx="8586536" cy="9906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bg2">
                    <a:lumMod val="10000"/>
                  </a:schemeClr>
                </a:solidFill>
              </a:rPr>
              <a:t>Назовите основные проблемы патриархального миропонимания в указанных произведениях.</a:t>
            </a:r>
            <a:endParaRPr lang="ru-RU" sz="2800" b="1" i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Эгоистическое обособление высокоразвитой личности ( Гончаров «Обломов»).</a:t>
            </a:r>
          </a:p>
          <a:p>
            <a:r>
              <a:rPr lang="ru-RU" dirty="0" smtClean="0"/>
              <a:t>Ограниченность  «обломовского» и «</a:t>
            </a:r>
            <a:r>
              <a:rPr lang="ru-RU" dirty="0" err="1" smtClean="0"/>
              <a:t>штольцевского</a:t>
            </a:r>
            <a:r>
              <a:rPr lang="ru-RU" dirty="0" smtClean="0"/>
              <a:t>» существования и устремления к гармонии.</a:t>
            </a:r>
          </a:p>
          <a:p>
            <a:r>
              <a:rPr lang="ru-RU" dirty="0" smtClean="0"/>
              <a:t>Высокая правда  нравственных исканий, раздумий о смысле жизни, о человеческой душе, свойственных развитому интеллекту. (Толстой «Война и мир»)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Предмет изображения в литературе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600200"/>
            <a:ext cx="8442520" cy="506916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dirty="0" smtClean="0"/>
              <a:t>Судьба человеческая едина с судьбой народной. </a:t>
            </a:r>
          </a:p>
          <a:p>
            <a:r>
              <a:rPr lang="ru-RU" dirty="0" smtClean="0"/>
              <a:t>Русская литература недоверчиво относилась к человеку «касты», «сословия», той или иной социальной общности.</a:t>
            </a:r>
          </a:p>
          <a:p>
            <a:r>
              <a:rPr lang="ru-RU" dirty="0" smtClean="0"/>
              <a:t>Писатели показывали жизнь человека и в малом кругу общения, и в тёплых узах семейного родства, и дружеского братства, и сословной среды.</a:t>
            </a:r>
          </a:p>
          <a:p>
            <a:r>
              <a:rPr lang="ru-RU" dirty="0" smtClean="0"/>
              <a:t>Писатель был чуток к духовному сиротству, непримирим к толпе, охваченной разрушительными инстинктами.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28600"/>
            <a:ext cx="8442520" cy="9906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i="1" dirty="0" smtClean="0"/>
              <a:t>Приведите примеры из романа –эпопее «Война и мир»? (семейственности)</a:t>
            </a:r>
            <a:endParaRPr lang="ru-RU" sz="36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628800"/>
            <a:ext cx="4032448" cy="237626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i="1" dirty="0" smtClean="0">
                <a:solidFill>
                  <a:schemeClr val="bg2">
                    <a:lumMod val="10000"/>
                  </a:schemeClr>
                </a:solidFill>
              </a:rPr>
              <a:t>Группа солдат и командиров на батарее Раевского – скрытая теплота патриотизма.</a:t>
            </a:r>
            <a:endParaRPr lang="ru-RU" i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31746" name="Picture 2" descr="батарея раевског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35490" y="1628800"/>
            <a:ext cx="4908510" cy="30678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51520" y="5013176"/>
            <a:ext cx="8640960" cy="138499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chemeClr val="bg2">
                    <a:lumMod val="10000"/>
                  </a:schemeClr>
                </a:solidFill>
              </a:rPr>
              <a:t>Поэтизируя  «мысль семейную» , Л.Н. Толстой шел дальше: «родственность», отцовство», «</a:t>
            </a:r>
            <a:r>
              <a:rPr lang="ru-RU" sz="2800" b="1" i="1" dirty="0" err="1" smtClean="0">
                <a:solidFill>
                  <a:schemeClr val="bg2">
                    <a:lumMod val="10000"/>
                  </a:schemeClr>
                </a:solidFill>
              </a:rPr>
              <a:t>сыновство</a:t>
            </a:r>
            <a:r>
              <a:rPr lang="ru-RU" sz="2800" b="1" i="1" dirty="0" smtClean="0">
                <a:solidFill>
                  <a:schemeClr val="bg2">
                    <a:lumMod val="10000"/>
                  </a:schemeClr>
                </a:solidFill>
              </a:rPr>
              <a:t>», народ, нация, человечество.</a:t>
            </a:r>
            <a:endParaRPr lang="ru-RU" sz="2800" b="1" i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Гармония? Продолжи….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 err="1" smtClean="0"/>
              <a:t>Гармо́ния</a:t>
            </a:r>
            <a:r>
              <a:rPr lang="ru-RU" dirty="0" smtClean="0"/>
              <a:t> в философии — согласование разнородных и даже противоположных (конфликтных) элементов, в эстетике — слаженность целого, рождающаяся от сочетания противоположных по качеству сущностей...</a:t>
            </a:r>
          </a:p>
          <a:p>
            <a:r>
              <a:rPr lang="ru-RU" b="1" dirty="0" smtClean="0"/>
              <a:t>ГАРМОНИЯ в литературе </a:t>
            </a:r>
            <a:r>
              <a:rPr lang="ru-RU" dirty="0" smtClean="0"/>
              <a:t> (греч. </a:t>
            </a:r>
            <a:r>
              <a:rPr lang="ru-RU" dirty="0" err="1" smtClean="0"/>
              <a:t>armonia</a:t>
            </a:r>
            <a:r>
              <a:rPr lang="ru-RU" dirty="0" smtClean="0"/>
              <a:t> — связанность и соразмерность частей) — установка культуры, ориентирующая на осмысления мироздания (как в целом, так и его фрагментов) и человека с позиции </a:t>
            </a:r>
            <a:r>
              <a:rPr lang="ru-RU" dirty="0" err="1" smtClean="0"/>
              <a:t>полагания</a:t>
            </a:r>
            <a:r>
              <a:rPr lang="ru-RU" dirty="0" smtClean="0"/>
              <a:t> их глубинной внутренней упорядоченности.</a:t>
            </a:r>
          </a:p>
          <a:p>
            <a:r>
              <a:rPr lang="ru-RU" dirty="0" smtClean="0"/>
              <a:t> </a:t>
            </a:r>
            <a:r>
              <a:rPr lang="ru-RU" b="1" dirty="0" smtClean="0"/>
              <a:t>Гармоничным может быть </a:t>
            </a:r>
            <a:r>
              <a:rPr lang="ru-RU" dirty="0" smtClean="0"/>
              <a:t>сочетание цветов, оформление ландшафта, звучание различных музыкальных инструментов.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28600"/>
            <a:ext cx="8586536" cy="9906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bg2">
                    <a:lumMod val="10000"/>
                  </a:schemeClr>
                </a:solidFill>
              </a:rPr>
              <a:t>Крестьянская семья – частица всероссийского мира.</a:t>
            </a:r>
            <a:endParaRPr lang="ru-RU" i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Н.А. Некрасов «Мороз, Красный нос»</a:t>
            </a:r>
          </a:p>
          <a:p>
            <a:r>
              <a:rPr lang="ru-RU" dirty="0" smtClean="0"/>
              <a:t>Дарья – дума о величавой славянке.</a:t>
            </a:r>
          </a:p>
          <a:p>
            <a:r>
              <a:rPr lang="ru-RU" dirty="0" smtClean="0"/>
              <a:t>Усопший </a:t>
            </a:r>
            <a:r>
              <a:rPr lang="ru-RU" dirty="0" err="1" smtClean="0"/>
              <a:t>Прокл</a:t>
            </a:r>
            <a:r>
              <a:rPr lang="ru-RU" dirty="0" smtClean="0"/>
              <a:t> –подобен русскому богатырю Микуле </a:t>
            </a:r>
            <a:r>
              <a:rPr lang="ru-RU" dirty="0" err="1" smtClean="0"/>
              <a:t>Селяниновичу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Событие в крестьянской семье – смерть кормильца – многовековая  беда русских матерей, жён, невест.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Русский писатель не решается разрывать бесчисленные нити, связывающие человека, поступок, мысль с общим ходом мироздания (всё обусловлено всем).</a:t>
            </a: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 (Французский критик Мельхиор де </a:t>
            </a:r>
            <a:r>
              <a:rPr lang="ru-RU" dirty="0" err="1" smtClean="0">
                <a:solidFill>
                  <a:schemeClr val="bg2">
                    <a:lumMod val="10000"/>
                  </a:schemeClr>
                </a:solidFill>
              </a:rPr>
              <a:t>Вогюэ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125618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i="1" dirty="0" smtClean="0">
                <a:solidFill>
                  <a:schemeClr val="bg2">
                    <a:lumMod val="10000"/>
                  </a:schemeClr>
                </a:solidFill>
              </a:rPr>
              <a:t>Широта связей русского героя с миром выходила за пределы </a:t>
            </a:r>
            <a:r>
              <a:rPr lang="ru-RU" sz="3200" i="1" dirty="0" err="1" smtClean="0">
                <a:solidFill>
                  <a:schemeClr val="bg2">
                    <a:lumMod val="10000"/>
                  </a:schemeClr>
                </a:solidFill>
              </a:rPr>
              <a:t>понимаего</a:t>
            </a:r>
            <a:r>
              <a:rPr lang="ru-RU" sz="3200" i="1" dirty="0" smtClean="0">
                <a:solidFill>
                  <a:schemeClr val="bg2">
                    <a:lumMod val="10000"/>
                  </a:schemeClr>
                </a:solidFill>
              </a:rPr>
              <a:t> времени и пространства.</a:t>
            </a:r>
            <a:endParaRPr lang="ru-RU" sz="3200" i="1" dirty="0">
              <a:solidFill>
                <a:schemeClr val="bg2">
                  <a:lumMod val="1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612775" y="1600200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Прямая со стрелкой 5"/>
          <p:cNvCxnSpPr/>
          <p:nvPr/>
        </p:nvCxnSpPr>
        <p:spPr>
          <a:xfrm flipH="1">
            <a:off x="3995936" y="3284984"/>
            <a:ext cx="576064" cy="10081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4067944" y="4869160"/>
            <a:ext cx="1152128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716016" y="4077072"/>
            <a:ext cx="24482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устремлённое в будущее</a:t>
            </a:r>
            <a:endParaRPr lang="ru-RU" sz="24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28600"/>
            <a:ext cx="6120680" cy="9906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800" i="1" dirty="0" smtClean="0"/>
              <a:t>Выявите героев русской литературы, воспринимающие такой образ жизни?</a:t>
            </a:r>
            <a:endParaRPr lang="ru-RU" sz="28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268760"/>
            <a:ext cx="6120680" cy="54006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i="1" dirty="0" smtClean="0"/>
              <a:t>Тургеневская мысль о власти прошлого над настоящим в романе «Отцы и дети».</a:t>
            </a:r>
          </a:p>
          <a:p>
            <a:r>
              <a:rPr lang="ru-RU" i="1" dirty="0" smtClean="0"/>
              <a:t>Тип Обломова в романе Гончарова уходит в глубину веков. Этот дворянин, обломовская лень которого порождена услугами трёхсот Захаров, некоторыми особенностями своего характера связан с былинным богатырём Ильёй Муромцем, с мудрым сказочным простаком Емелей.</a:t>
            </a:r>
            <a:endParaRPr lang="ru-RU" i="1" dirty="0"/>
          </a:p>
        </p:txBody>
      </p:sp>
      <p:pic>
        <p:nvPicPr>
          <p:cNvPr id="1026" name="Picture 2" descr="https://24smi.org/public/media/resize/660x-/person/2017/12/13/rtilggok0nfv-evgenii-bazar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332656"/>
            <a:ext cx="2430270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Илья Обломов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3573016"/>
            <a:ext cx="2286000" cy="30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28600"/>
            <a:ext cx="8784976" cy="9906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i="1" dirty="0" smtClean="0"/>
              <a:t>Поиски писателей </a:t>
            </a:r>
            <a:r>
              <a:rPr lang="ru-RU" b="1" i="1" dirty="0" smtClean="0">
                <a:solidFill>
                  <a:srgbClr val="C00000"/>
                </a:solidFill>
              </a:rPr>
              <a:t>мировой гармонии </a:t>
            </a:r>
            <a:r>
              <a:rPr lang="ru-RU" i="1" dirty="0" smtClean="0"/>
              <a:t>привели: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988840"/>
            <a:ext cx="8442520" cy="4680520"/>
          </a:xfrm>
        </p:spPr>
        <p:txBody>
          <a:bodyPr/>
          <a:lstStyle/>
          <a:p>
            <a:r>
              <a:rPr lang="ru-RU" dirty="0" smtClean="0"/>
              <a:t>К непримиримому столкновению с несовершенством окружающей действительности;</a:t>
            </a:r>
          </a:p>
          <a:p>
            <a:r>
              <a:rPr lang="ru-RU" dirty="0" smtClean="0"/>
              <a:t>Несовершенство это осознавалось не только в социальных отношениях между людьми, но и в дисгармоничности самой человеческой природы, обрекающей каждое индивидуально неповторимое явление, каждую личность на неумолимую смерть.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600200"/>
            <a:ext cx="6264696" cy="4925144"/>
          </a:xfrm>
        </p:spPr>
        <p:txBody>
          <a:bodyPr>
            <a:normAutofit/>
          </a:bodyPr>
          <a:lstStyle/>
          <a:p>
            <a:r>
              <a:rPr lang="ru-RU" sz="3200" i="1" dirty="0" smtClean="0"/>
              <a:t>Ф. М. Достоевский утверждал:</a:t>
            </a:r>
          </a:p>
          <a:p>
            <a:pPr>
              <a:buNone/>
            </a:pPr>
            <a:r>
              <a:rPr lang="ru-RU" sz="3200" i="1" dirty="0" smtClean="0"/>
              <a:t>«… человек на земле – существо только развивающееся, следовательно, не оконченное, а переходное»</a:t>
            </a:r>
          </a:p>
          <a:p>
            <a:pPr>
              <a:buNone/>
            </a:pPr>
            <a:r>
              <a:rPr lang="ru-RU" sz="3200" i="1" dirty="0" smtClean="0"/>
              <a:t>Эти вопросы остро переживали герои Достоевского, Тургенева, Толстого.</a:t>
            </a:r>
          </a:p>
          <a:p>
            <a:pPr>
              <a:buNone/>
            </a:pPr>
            <a:r>
              <a:rPr lang="ru-RU" sz="3200" i="1" dirty="0" smtClean="0">
                <a:solidFill>
                  <a:srgbClr val="C00000"/>
                </a:solidFill>
              </a:rPr>
              <a:t>Послушаем их…</a:t>
            </a:r>
            <a:endParaRPr lang="ru-RU" sz="3200" i="1" dirty="0">
              <a:solidFill>
                <a:srgbClr val="C00000"/>
              </a:solidFill>
            </a:endParaRPr>
          </a:p>
        </p:txBody>
      </p:sp>
      <p:pic>
        <p:nvPicPr>
          <p:cNvPr id="37892" name="Picture 4" descr="Однажды за границей Федор Достоевский сходил в казино, где его впечатлила р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260648"/>
            <a:ext cx="2447925" cy="304800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Стрелка вниз 5"/>
          <p:cNvSpPr/>
          <p:nvPr/>
        </p:nvSpPr>
        <p:spPr>
          <a:xfrm>
            <a:off x="3275856" y="6093296"/>
            <a:ext cx="1008112" cy="576064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Жизнь может иметь смысл лишь в том случае, если этот смысл не отрицается смертью.</a:t>
            </a:r>
          </a:p>
          <a:p>
            <a:r>
              <a:rPr lang="ru-RU" sz="3500" i="1" dirty="0" smtClean="0"/>
              <a:t>«Ежели я вижу, ясно вижу эту лестницу, которая ведёт от растения к человеку… отчего же я предположу, что эта лестница… прерывается мною, а не ведёт дальше и дальше до высших существ. Я чувствую, что я не только не могу исчезнуть, как ничто не исчезнет в мире, но что я всегда буду и всегда был»</a:t>
            </a:r>
            <a:endParaRPr lang="ru-RU" sz="3500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88640"/>
            <a:ext cx="4290726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Пьер Безухов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600200"/>
            <a:ext cx="8586536" cy="5069160"/>
          </a:xfrm>
        </p:spPr>
        <p:txBody>
          <a:bodyPr>
            <a:normAutofit/>
          </a:bodyPr>
          <a:lstStyle/>
          <a:p>
            <a:r>
              <a:rPr lang="ru-RU" dirty="0" smtClean="0"/>
              <a:t>«Ненавидеть. Да вот, например, ты сегодня сказал,  проходя мимо избы нашего старосты Филиппа, - она такая славная, белая, -вот, сказал ты, Россия тогда достигнет совершенства, когда у последнего мужика такое же помещение, и всякий из нас должен этому способствовать…. А я и возненавидел последнего мужика, Филиппа или Сидора, для которого  я должен из кожи лезть и который мне даже спасибо не скажет… да и на что мне его спасибо? Ну будет он жить в белой избе, а из меня лопух расти будут; ну , а дальше?»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332656"/>
            <a:ext cx="5302350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Евгений Базаров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28600"/>
            <a:ext cx="8586536" cy="132819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200" dirty="0" smtClean="0"/>
              <a:t>Сравните две точки зрения, а затем обоснуйте, над какой проблемой задумываются наши герои, и как к ней относятся?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600200"/>
            <a:ext cx="8586536" cy="4495800"/>
          </a:xfrm>
        </p:spPr>
        <p:txBody>
          <a:bodyPr>
            <a:normAutofit fontScale="925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Смысл человеческого существования.</a:t>
            </a:r>
          </a:p>
          <a:p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Речь идёт о трагической сущности прогресса, о цене, которой он окупается. Кто оправдает бесчисленные жертвы, которых требует вера во благо грядущих поколений?</a:t>
            </a:r>
          </a:p>
          <a:p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Да смогут ли цвести и блаженствовать будущие поколения, предав забвению то, какой ценой достигнуто их благоденствие?</a:t>
            </a:r>
          </a:p>
          <a:p>
            <a:r>
              <a:rPr lang="ru-RU" b="1" i="1" dirty="0" err="1" smtClean="0">
                <a:solidFill>
                  <a:schemeClr val="tx2">
                    <a:lumMod val="50000"/>
                  </a:schemeClr>
                </a:solidFill>
              </a:rPr>
              <a:t>Базаровские</a:t>
            </a: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 сомнения содержат в себе проблемы, над которыми будут биться герои </a:t>
            </a:r>
            <a:r>
              <a:rPr lang="ru-RU" b="1" i="1" dirty="0" err="1" smtClean="0">
                <a:solidFill>
                  <a:schemeClr val="tx2">
                    <a:lumMod val="50000"/>
                  </a:schemeClr>
                </a:solidFill>
              </a:rPr>
              <a:t>Достоеского</a:t>
            </a: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ru-RU" b="1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28600"/>
            <a:ext cx="8514528" cy="9906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i="1" dirty="0" smtClean="0">
                <a:solidFill>
                  <a:srgbClr val="C00000"/>
                </a:solidFill>
              </a:rPr>
              <a:t>Идеал мировой гармонии</a:t>
            </a: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i="1" dirty="0" smtClean="0"/>
              <a:t>включает не только </a:t>
            </a:r>
            <a:r>
              <a:rPr lang="ru-RU" b="1" i="1" dirty="0" smtClean="0">
                <a:solidFill>
                  <a:srgbClr val="C00000"/>
                </a:solidFill>
              </a:rPr>
              <a:t>идею социалистического братства</a:t>
            </a:r>
            <a:r>
              <a:rPr lang="ru-RU" b="1" i="1" dirty="0" smtClean="0"/>
              <a:t>, но и </a:t>
            </a:r>
            <a:r>
              <a:rPr lang="ru-RU" b="1" i="1" dirty="0" smtClean="0">
                <a:solidFill>
                  <a:srgbClr val="C00000"/>
                </a:solidFill>
              </a:rPr>
              <a:t>надежду на перерождение самой природы человеческой</a:t>
            </a:r>
            <a:r>
              <a:rPr lang="ru-RU" b="1" i="1" dirty="0" smtClean="0"/>
              <a:t>, вплоть до упований на будущую вечную жизнь и всеобщее воскресение.</a:t>
            </a:r>
          </a:p>
          <a:p>
            <a:r>
              <a:rPr lang="ru-RU" i="1" dirty="0" smtClean="0">
                <a:solidFill>
                  <a:srgbClr val="C00000"/>
                </a:solidFill>
              </a:rPr>
              <a:t>Ф.М. Достоевский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60648"/>
            <a:ext cx="4535416" cy="95855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611560" y="1600200"/>
          <a:ext cx="8154615" cy="45651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39552" y="260648"/>
            <a:ext cx="44378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Русский герой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5589240"/>
            <a:ext cx="8136904" cy="830997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b="1" i="1" dirty="0" smtClean="0"/>
              <a:t>Считает такое самодовольное счастье недостойно чуткого, совестливого человека</a:t>
            </a:r>
            <a:endParaRPr lang="ru-RU" sz="2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f.ppt-online.org/files/slide/v/vyOgS0MV9NWPlKL4hJ8bEt1wnkHmXcd2rfi6RC/slide-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260648"/>
            <a:ext cx="8807938" cy="64087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28600"/>
            <a:ext cx="8784976" cy="183224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i="1" dirty="0" smtClean="0"/>
              <a:t>Русская литература ощутила тревогу за судьбу человечества. Почему?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3568" y="2362200"/>
            <a:ext cx="7128792" cy="387511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1. Ущемление религиозных норм.</a:t>
            </a:r>
          </a:p>
          <a:p>
            <a:r>
              <a:rPr lang="ru-RU" dirty="0" smtClean="0"/>
              <a:t>2. Фанатическая вера в науку. Радикально настроенные мыслители революционно-просветительского толка утверждали, что силою разума можно устранить общественное несовершенство.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28600"/>
            <a:ext cx="8586536" cy="9906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Как русская литература удерживала этот порыв?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Платон </a:t>
            </a:r>
            <a:r>
              <a:rPr lang="ru-RU" b="1" i="1" dirty="0" err="1" smtClean="0">
                <a:solidFill>
                  <a:srgbClr val="C00000"/>
                </a:solidFill>
              </a:rPr>
              <a:t>Каратев</a:t>
            </a:r>
            <a:r>
              <a:rPr lang="ru-RU" dirty="0" smtClean="0"/>
              <a:t>: его любовь к жизни, к миру, ко всему человечеству. Его философия - </a:t>
            </a:r>
            <a:r>
              <a:rPr lang="ru-RU" dirty="0" err="1" smtClean="0"/>
              <a:t>философия</a:t>
            </a:r>
            <a:r>
              <a:rPr lang="ru-RU" dirty="0" smtClean="0"/>
              <a:t> христианская. А религия помогает жить любому человеку, в каких бы тяжелых условиях он не оказался, какие бы серьезные испытания не выпали ему. Это народная мудрость, сформированная веками.</a:t>
            </a:r>
          </a:p>
          <a:p>
            <a:r>
              <a:rPr lang="ru-RU" b="1" i="1" dirty="0" smtClean="0">
                <a:solidFill>
                  <a:srgbClr val="C00000"/>
                </a:solidFill>
              </a:rPr>
              <a:t>Правда Сонечки Мармеладовой</a:t>
            </a:r>
            <a:r>
              <a:rPr lang="ru-RU" dirty="0" smtClean="0"/>
              <a:t>: в нечеловеческих условиях она находит единственный выход: веру в Бога и надежда на его помощь, а также в смирении, прощении и доброте.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Настороженное отношение русских писателей к деятельному человеку.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1. Гончаров заклеймил </a:t>
            </a:r>
            <a:r>
              <a:rPr lang="ru-RU" dirty="0" err="1" smtClean="0"/>
              <a:t>Штольца</a:t>
            </a:r>
            <a:r>
              <a:rPr lang="ru-RU" dirty="0" smtClean="0"/>
              <a:t> и едва ли не на пьедестал возвёл 2ленивого» Обломова.</a:t>
            </a:r>
          </a:p>
          <a:p>
            <a:r>
              <a:rPr lang="ru-RU" dirty="0" smtClean="0"/>
              <a:t>Тургенев в Базарове, Достоевский в Раскольникове, Толстой в Наполеоне сосредоточили внимание на трагизме смелого новаторства, безоглядного радикала, способных подрубить живое дерево национальной культуры, порвать связь времён.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dirty="0" smtClean="0"/>
              <a:t>Писатели – пророки.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М.Е. Салтыков-Щедрин в финале «Истории одного города» предупреждал словами самодержца Угрюм-Бурчеева: «</a:t>
            </a:r>
            <a:r>
              <a:rPr lang="ru-RU" b="1" i="1" dirty="0" smtClean="0">
                <a:solidFill>
                  <a:srgbClr val="C00000"/>
                </a:solidFill>
              </a:rPr>
              <a:t>Придёт некто, кто будет страшнее меня!</a:t>
            </a:r>
            <a:r>
              <a:rPr lang="ru-RU" dirty="0" smtClean="0"/>
              <a:t>»</a:t>
            </a:r>
          </a:p>
          <a:p>
            <a:r>
              <a:rPr lang="ru-RU" dirty="0" smtClean="0"/>
              <a:t>А.П. Чехов не уставал предупреждать российского интеллигента: «</a:t>
            </a:r>
            <a:r>
              <a:rPr lang="ru-RU" b="1" i="1" dirty="0" smtClean="0">
                <a:solidFill>
                  <a:srgbClr val="C00000"/>
                </a:solidFill>
              </a:rPr>
              <a:t>Никто не знает настоящей правды</a:t>
            </a:r>
            <a:r>
              <a:rPr lang="ru-RU" dirty="0" smtClean="0"/>
              <a:t>»</a:t>
            </a:r>
          </a:p>
          <a:p>
            <a:r>
              <a:rPr lang="ru-RU" dirty="0" smtClean="0"/>
              <a:t>К предупреждениям русской литературы деятельный век воин, революций и глобальных социальных потрясений оказался не очень чутким.</a:t>
            </a:r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Урок классики преданы забвению.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Духовный труд Толстого и Достоевского был презрительно заклеймен «как юродство во Христе» или как реакционная «достоевщина»</a:t>
            </a:r>
          </a:p>
          <a:p>
            <a:r>
              <a:rPr lang="ru-RU" dirty="0" smtClean="0"/>
              <a:t>В.С. Соловьёв открыл истину русской классической литературы. Она показала прежде всего, что </a:t>
            </a:r>
            <a:r>
              <a:rPr lang="ru-RU" b="1" i="1" dirty="0" smtClean="0">
                <a:solidFill>
                  <a:srgbClr val="C00000"/>
                </a:solidFill>
              </a:rPr>
              <a:t>«отдельные лица, хотя бы и лучшие люди, не имеют права насиловать общество во имя своего личного превосходства». </a:t>
            </a: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Она показала также, что </a:t>
            </a:r>
            <a:r>
              <a:rPr lang="ru-RU" b="1" i="1" dirty="0" smtClean="0">
                <a:solidFill>
                  <a:srgbClr val="C00000"/>
                </a:solidFill>
              </a:rPr>
              <a:t>«общественная правда не выдумывается отдельными умами, а коренится во всенародных чувствах».</a:t>
            </a:r>
            <a:endParaRPr lang="ru-RU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Русские писатели второй половины 19 века, выступая против обожествления человека никогда не впадали в крайность обожествления народных масс. Они отличали народ как целостное единство людей, одухотворённое высшим светом христианских истин, от человеческой толпы, охваченной зоологическим инстинктом группового эгоизма.</a:t>
            </a:r>
            <a:endParaRPr lang="ru-RU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Уроки русской классической литературы  </a:t>
            </a:r>
            <a:r>
              <a:rPr lang="ru-RU" dirty="0" smtClean="0"/>
              <a:t>и до сих пор ещё </a:t>
            </a:r>
            <a:r>
              <a:rPr lang="ru-RU" dirty="0" smtClean="0">
                <a:solidFill>
                  <a:srgbClr val="C00000"/>
                </a:solidFill>
              </a:rPr>
              <a:t>не усвоены </a:t>
            </a:r>
            <a:r>
              <a:rPr lang="ru-RU" dirty="0" smtClean="0"/>
              <a:t>и даже не понятны вполне, мы ещё только пробиваемся к их постижению, проходя горький опыт исторических потрясений 20 – начала 21 века. И в этом смысле русская классика всё ещё остаётся впереди, а не позади нас.</a:t>
            </a:r>
            <a:endParaRPr lang="ru-RU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 Ю.В. Лебедев. Литература. Москва </a:t>
            </a:r>
            <a:r>
              <a:rPr lang="ru-RU" smtClean="0"/>
              <a:t>«Просвещение» 2015</a:t>
            </a:r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https://fs1.ppt4web.ru/images/2966/56846/640/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8352928" cy="64087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Стефан Цвейг – австрийский писатель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 русской литературе видит </a:t>
            </a:r>
          </a:p>
          <a:p>
            <a:pPr>
              <a:buNone/>
            </a:pP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пророчество «О новом человеке</a:t>
            </a:r>
          </a:p>
          <a:p>
            <a:pPr>
              <a:buNone/>
            </a:pP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и его рождении из лона русской </a:t>
            </a:r>
          </a:p>
          <a:p>
            <a:pPr>
              <a:buNone/>
            </a:pP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души»</a:t>
            </a:r>
            <a:endParaRPr lang="ru-RU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26" name="AutoShape 2" descr="https://www.wallofcelebrities.com/celebrity/stefan-zweig/pictures/original/stefan-zweig_2434619.jpg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www.wallofcelebrities.com/celebrity/stefan-zweig/pictures/original/stefan-zweig_2434619.jpg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www.wallofcelebrities.com/celebrity/stefan-zweig/pictures/original/stefan-zweig_2434619.jpg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s://www.abc.net.au/radionational/image/5398000-1x1-700x7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836712"/>
            <a:ext cx="2952328" cy="295232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600200"/>
            <a:ext cx="8586536" cy="4495800"/>
          </a:xfrm>
        </p:spPr>
        <p:txBody>
          <a:bodyPr>
            <a:normAutofit fontScale="92500" lnSpcReduction="10000"/>
          </a:bodyPr>
          <a:lstStyle/>
          <a:p>
            <a:r>
              <a:rPr lang="ru-RU" sz="32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Секрет успеха русской классики заключался в том, что она </a:t>
            </a:r>
            <a:r>
              <a:rPr lang="ru-RU" sz="3200" i="1" dirty="0" smtClean="0">
                <a:solidFill>
                  <a:srgbClr val="C00000"/>
                </a:solidFill>
              </a:rPr>
              <a:t>преодолела ограниченные горизонты западноевропейского гуманизма</a:t>
            </a:r>
            <a:r>
              <a:rPr lang="ru-RU" sz="32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в котором человек осознавал себя венцом природы и целью творения, присвоив себе Божественные функции.</a:t>
            </a:r>
          </a:p>
          <a:p>
            <a:r>
              <a:rPr lang="ru-RU" sz="3200" i="1" dirty="0" smtClean="0">
                <a:solidFill>
                  <a:srgbClr val="C00000"/>
                </a:solidFill>
              </a:rPr>
              <a:t>Гуманистическое сознание </a:t>
            </a:r>
            <a:r>
              <a:rPr lang="ru-RU" sz="32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способствовало </a:t>
            </a:r>
            <a:r>
              <a:rPr lang="ru-RU" sz="3200" i="1" dirty="0" smtClean="0">
                <a:solidFill>
                  <a:srgbClr val="C00000"/>
                </a:solidFill>
              </a:rPr>
              <a:t>раскрепощению творческих сил человеческой личности</a:t>
            </a:r>
            <a:r>
              <a:rPr lang="ru-RU" sz="32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но постепенно это привело к торжеству </a:t>
            </a:r>
            <a:r>
              <a:rPr lang="ru-RU" sz="3200" i="1" dirty="0" smtClean="0">
                <a:solidFill>
                  <a:srgbClr val="C00000"/>
                </a:solidFill>
              </a:rPr>
              <a:t>индивидуализма.</a:t>
            </a:r>
            <a:endParaRPr lang="ru-RU" sz="3200" i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16632"/>
            <a:ext cx="8496944" cy="95410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Русская литература </a:t>
            </a:r>
            <a:r>
              <a:rPr lang="ru-RU" sz="28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19 века </a:t>
            </a:r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приобрела </a:t>
            </a:r>
          </a:p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мировую известность   и признание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28600"/>
            <a:ext cx="8586536" cy="990600"/>
          </a:xfrm>
        </p:spPr>
        <p:txBody>
          <a:bodyPr>
            <a:normAutofit/>
          </a:bodyPr>
          <a:lstStyle/>
          <a:p>
            <a:r>
              <a:rPr lang="ru-RU" sz="3600" b="1" i="1" dirty="0" smtClean="0"/>
              <a:t>А.Ф. Лосев – русский учёный</a:t>
            </a:r>
            <a:endParaRPr lang="ru-RU" sz="36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600200"/>
            <a:ext cx="8442520" cy="4495800"/>
          </a:xfrm>
        </p:spPr>
        <p:txBody>
          <a:bodyPr/>
          <a:lstStyle/>
          <a:p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«Люди совершали самые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дикие преступления и ни в коей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мере в них не каялись, и поступали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они так потому, что последним критерием для человеческого поведения считалась тогда сама же изолированно чувствующая себя личность»</a:t>
            </a:r>
          </a:p>
          <a:p>
            <a:pPr>
              <a:buNone/>
            </a:pPr>
            <a:r>
              <a:rPr lang="ru-RU" dirty="0" smtClean="0"/>
              <a:t>(«Эстетика Возрождения»)</a:t>
            </a:r>
            <a:endParaRPr lang="ru-RU" dirty="0"/>
          </a:p>
        </p:txBody>
      </p:sp>
      <p:pic>
        <p:nvPicPr>
          <p:cNvPr id="27650" name="Picture 2" descr="https://im0-tub-ru.yandex.net/i?id=730453740e13b8edf8fc6c5068307cd9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188641"/>
            <a:ext cx="2880320" cy="309634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</p:nvPr>
        </p:nvGraphicFramePr>
        <p:xfrm>
          <a:off x="107950" y="2060575"/>
          <a:ext cx="7776418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07504" y="116632"/>
            <a:ext cx="8876023" cy="156966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Русская литература утверждала</a:t>
            </a:r>
          </a:p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в европейском сознании</a:t>
            </a:r>
          </a:p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идею нового человека и новой человечности 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9698" name="Picture 2" descr="Александр Островский.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58000" y="1844824"/>
            <a:ext cx="2286000" cy="304800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4139952" y="1700808"/>
            <a:ext cx="2880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</a:rPr>
              <a:t>А.Н. Островский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Прокомментируйте данное положение примерами из произведений 19 века?</a:t>
            </a:r>
            <a:endParaRPr lang="ru-RU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88640"/>
            <a:ext cx="8640960" cy="107721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Жизнь личная, обособленная  от жизни народной,  ограниченна и скудна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Picture 4" descr="shutterstock_518060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780928"/>
            <a:ext cx="7848872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275</TotalTime>
  <Words>1860</Words>
  <Application>Microsoft Office PowerPoint</Application>
  <PresentationFormat>Экран (4:3)</PresentationFormat>
  <Paragraphs>145</Paragraphs>
  <Slides>37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Обычная</vt:lpstr>
      <vt:lpstr>Слайд 1</vt:lpstr>
      <vt:lpstr>Гармония? Продолжи….</vt:lpstr>
      <vt:lpstr>Слайд 3</vt:lpstr>
      <vt:lpstr>Слайд 4</vt:lpstr>
      <vt:lpstr>Стефан Цвейг – австрийский писатель</vt:lpstr>
      <vt:lpstr>Слайд 6</vt:lpstr>
      <vt:lpstr>А.Ф. Лосев – русский учёный</vt:lpstr>
      <vt:lpstr>Слайд 8</vt:lpstr>
      <vt:lpstr>Слайд 9</vt:lpstr>
      <vt:lpstr>Кому из героев   принадлежит  фраза и по какому поводу он  говорит?</vt:lpstr>
      <vt:lpstr>Всякое стремление освободиться от народной жизни, всякие попытки индивидуалистического самоограничения воспринимаются русскими писателями как драматическое, угрожающие человеческой личности внутренним распадом.</vt:lpstr>
      <vt:lpstr>Оцените теорию Раскольникова, к чему она его привела? </vt:lpstr>
      <vt:lpstr>Почему в романе возникает параллель со смертью и воскрешением евангельского Лазаря из Вифании?</vt:lpstr>
      <vt:lpstr>Понимание личности в русской литературе 19 века выходило за рамки буржуазных представлений о ценности индивида.</vt:lpstr>
      <vt:lpstr>Искушение индивидуалистического своеволия</vt:lpstr>
      <vt:lpstr>Русская литература проявляла повышенный интерес к патриархальному народному миру с присущими ему формами общинной жизни, в которых человеческая личность  почти полностью растворена.</vt:lpstr>
      <vt:lpstr>Назовите основные проблемы патриархального миропонимания в указанных произведениях.</vt:lpstr>
      <vt:lpstr>Предмет изображения в литературе </vt:lpstr>
      <vt:lpstr>Приведите примеры из романа –эпопее «Война и мир»? (семейственности)</vt:lpstr>
      <vt:lpstr>Крестьянская семья – частица всероссийского мира.</vt:lpstr>
      <vt:lpstr>Широта связей русского героя с миром выходила за пределы понимаего времени и пространства.</vt:lpstr>
      <vt:lpstr>Выявите героев русской литературы, воспринимающие такой образ жизни?</vt:lpstr>
      <vt:lpstr>Поиски писателей мировой гармонии привели:</vt:lpstr>
      <vt:lpstr>Слайд 24</vt:lpstr>
      <vt:lpstr>Слайд 25</vt:lpstr>
      <vt:lpstr>Слайд 26</vt:lpstr>
      <vt:lpstr>Сравните две точки зрения, а затем обоснуйте, над какой проблемой задумываются наши герои, и как к ней относятся? </vt:lpstr>
      <vt:lpstr>Идеал мировой гармонии</vt:lpstr>
      <vt:lpstr>Слайд 29</vt:lpstr>
      <vt:lpstr>Русская литература ощутила тревогу за судьбу человечества. Почему?</vt:lpstr>
      <vt:lpstr>Как русская литература удерживала этот порыв?</vt:lpstr>
      <vt:lpstr>Настороженное отношение русских писателей к деятельному человеку.</vt:lpstr>
      <vt:lpstr>Писатели – пророки.</vt:lpstr>
      <vt:lpstr>Урок классики преданы забвению.</vt:lpstr>
      <vt:lpstr>Слайд 35</vt:lpstr>
      <vt:lpstr>Слайд 36</vt:lpstr>
      <vt:lpstr>Литература.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днс</dc:creator>
  <cp:lastModifiedBy>днс</cp:lastModifiedBy>
  <cp:revision>52</cp:revision>
  <dcterms:created xsi:type="dcterms:W3CDTF">2019-05-05T01:05:50Z</dcterms:created>
  <dcterms:modified xsi:type="dcterms:W3CDTF">2019-05-06T09:19:30Z</dcterms:modified>
</cp:coreProperties>
</file>