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5F0EB-C350-4E12-AF07-078CAA07B3B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2F8D-21CE-4279-88F2-3C4C8B119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час</a:t>
            </a:r>
            <a:r>
              <a:rPr lang="ru-RU" dirty="0" smtClean="0"/>
              <a:t>: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819d77400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9144000" cy="6353944"/>
          </a:xfrm>
        </p:spPr>
      </p:pic>
      <p:sp>
        <p:nvSpPr>
          <p:cNvPr id="5" name="TextBox 4"/>
          <p:cNvSpPr txBox="1"/>
          <p:nvPr/>
        </p:nvSpPr>
        <p:spPr>
          <a:xfrm>
            <a:off x="7236296" y="5175776"/>
            <a:ext cx="174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Энергосбережение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страны.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23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475059221_a_601350721-6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56992"/>
            <a:ext cx="7704856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человек должен бережно относиться к потребляемым благам цивилизации, доставляемым ему в дом воде, теплу и свету.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704856" cy="4925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Что такое энергосбережение?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Энергосбережение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самый дешевый и экологически чистый «источник» энергии. Это подход к экономии электроэнергии, основанный на использовании энергосберегающих технологий, которые призваны уменьшить потери электроэнергии.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Energosberezhenie-semyeinobyudzhetosberezh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00200"/>
            <a:ext cx="8208912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Способ энергосбережения: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Энергосберегающая лампа- «новый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век – новый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свет»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Преимущества энергосберегающих ламп: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 Потребляют в 5 раз меньше электроэнергии, чем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обычные лампочки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 Имеют длительный срок службы –6-8 тыс. часов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Меньше нагружают электрические сети.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Пожаробезопасные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7992887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819d7740029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99160"/>
            <a:ext cx="9144000" cy="6353944"/>
          </a:xfrm>
        </p:spPr>
      </p:pic>
      <p:sp>
        <p:nvSpPr>
          <p:cNvPr id="5" name="TextBox 4"/>
          <p:cNvSpPr txBox="1"/>
          <p:nvPr/>
        </p:nvSpPr>
        <p:spPr>
          <a:xfrm>
            <a:off x="6012160" y="1916832"/>
            <a:ext cx="1744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4318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Классный час: Энергосбережение</vt:lpstr>
      <vt:lpstr>Энергосбережение 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страны. </vt:lpstr>
      <vt:lpstr>Каждый человек должен бережно относиться к потребляемым благам цивилизации, доставляемым ему в дом воде, теплу и свету.</vt:lpstr>
      <vt:lpstr>Что такое энергосбережение?  Энергосбережение - самый дешевый и экологически чистый «источник» энергии. Это подход к экономии электроэнергии, основанный на использовании энергосберегающих технологий, которые призваны уменьшить потери электроэнергии. </vt:lpstr>
      <vt:lpstr>Способ энергосбережения: Энергосберегающая лампа- «новый век – новый свет» !  Преимущества энергосберегающих ламп: 1) Потребляют в 5 раз меньше электроэнергии, чем обычные лампочки 2) Имеют длительный срок службы –6-8 тыс. часов  3) Меньше нагружают электрические сети. 4) Пожаробезопасные 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Энергосбережение Рост энергопотребления рождает экологические проблемы: увеличивается нагрузка на природу, истощаются природные ресурсы. А в будущем, возможно, появится дефицит энергии. А это может снизить дальнейшее развитие нашей страны.</dc:title>
  <dc:creator>1</dc:creator>
  <cp:lastModifiedBy>Admin</cp:lastModifiedBy>
  <cp:revision>16</cp:revision>
  <dcterms:created xsi:type="dcterms:W3CDTF">2016-11-27T10:29:02Z</dcterms:created>
  <dcterms:modified xsi:type="dcterms:W3CDTF">2017-10-11T17:56:44Z</dcterms:modified>
</cp:coreProperties>
</file>