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1" r:id="rId4"/>
    <p:sldId id="260" r:id="rId5"/>
    <p:sldId id="259" r:id="rId6"/>
    <p:sldId id="258" r:id="rId7"/>
    <p:sldId id="262" r:id="rId8"/>
    <p:sldId id="263" r:id="rId9"/>
    <p:sldId id="257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5F2D-C0C3-493F-9B8C-D605FEBB3FEB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A1D7-8FB2-4CCB-9DD9-7897EA5AF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044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5F2D-C0C3-493F-9B8C-D605FEBB3FEB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A1D7-8FB2-4CCB-9DD9-7897EA5AF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667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5F2D-C0C3-493F-9B8C-D605FEBB3FEB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A1D7-8FB2-4CCB-9DD9-7897EA5AF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275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5F2D-C0C3-493F-9B8C-D605FEBB3FEB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A1D7-8FB2-4CCB-9DD9-7897EA5AF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670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5F2D-C0C3-493F-9B8C-D605FEBB3FEB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A1D7-8FB2-4CCB-9DD9-7897EA5AF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168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5F2D-C0C3-493F-9B8C-D605FEBB3FEB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A1D7-8FB2-4CCB-9DD9-7897EA5AF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427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5F2D-C0C3-493F-9B8C-D605FEBB3FEB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A1D7-8FB2-4CCB-9DD9-7897EA5AF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61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5F2D-C0C3-493F-9B8C-D605FEBB3FEB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A1D7-8FB2-4CCB-9DD9-7897EA5AF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749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5F2D-C0C3-493F-9B8C-D605FEBB3FEB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A1D7-8FB2-4CCB-9DD9-7897EA5AF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577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5F2D-C0C3-493F-9B8C-D605FEBB3FEB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A1D7-8FB2-4CCB-9DD9-7897EA5AF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629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5F2D-C0C3-493F-9B8C-D605FEBB3FEB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12A1D7-8FB2-4CCB-9DD9-7897EA5AF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803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65F2D-C0C3-493F-9B8C-D605FEBB3FEB}" type="datetimeFigureOut">
              <a:rPr lang="ru-RU" smtClean="0"/>
              <a:t>13.05.2019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12A1D7-8FB2-4CCB-9DD9-7897EA5AFD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992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4131" y="404664"/>
            <a:ext cx="7772400" cy="1470025"/>
          </a:xfrm>
        </p:spPr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Насекомые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я\Desktop\142411771_5152557_2964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969" y="1673424"/>
            <a:ext cx="10413846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52120" y="2132856"/>
            <a:ext cx="3168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Презентацию подготовила воспитатель : </a:t>
            </a:r>
            <a:r>
              <a:rPr lang="ru-RU" dirty="0" smtClean="0"/>
              <a:t>Иванова </a:t>
            </a:r>
            <a:r>
              <a:rPr lang="ru-RU" dirty="0" smtClean="0"/>
              <a:t>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8882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я\Desktop\img1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273892" cy="6205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26843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9600" dirty="0" smtClean="0"/>
              <a:t>конец</a:t>
            </a:r>
            <a:endParaRPr lang="ru-RU" sz="9600" dirty="0"/>
          </a:p>
        </p:txBody>
      </p:sp>
      <p:pic>
        <p:nvPicPr>
          <p:cNvPr id="10242" name="Picture 2" descr="C:\Users\я\Desktop\142411771_5152557_2964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10847756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4621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я\Desktop\1366200551_image0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06489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9412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latin typeface="+mn-lt"/>
              </a:rPr>
              <a:t>У божьей коровки есть маленькие крылышки, а под ними жесткие полупрозрачные </a:t>
            </a:r>
            <a:r>
              <a:rPr lang="ru-RU" sz="3200" dirty="0" err="1">
                <a:latin typeface="+mn-lt"/>
              </a:rPr>
              <a:t>подкрылья</a:t>
            </a:r>
            <a:r>
              <a:rPr lang="ru-RU" sz="3200" dirty="0">
                <a:latin typeface="+mn-lt"/>
              </a:rPr>
              <a:t> . Божья коровка умеет ловко ползать по стебелькам трав, а может и летать на </a:t>
            </a:r>
            <a:r>
              <a:rPr lang="ru-RU" sz="3200" dirty="0" smtClean="0">
                <a:latin typeface="+mn-lt"/>
              </a:rPr>
              <a:t>большие</a:t>
            </a:r>
            <a:endParaRPr lang="ru-RU" sz="3200" dirty="0">
              <a:latin typeface="+mn-lt"/>
            </a:endParaRPr>
          </a:p>
        </p:txBody>
      </p:sp>
      <p:pic>
        <p:nvPicPr>
          <p:cNvPr id="1026" name="Picture 2" descr="C:\Users\я\Desktop\bozhya-korovka-185x20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8424936" cy="738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63888" y="332656"/>
            <a:ext cx="51125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У божьей коровки есть маленькие крылышки, а под ними жесткие полупрозрачные </a:t>
            </a:r>
            <a:r>
              <a:rPr lang="ru-RU" b="1" dirty="0" err="1" smtClean="0"/>
              <a:t>подкрылья</a:t>
            </a:r>
            <a:r>
              <a:rPr lang="ru-RU" b="1" dirty="0" smtClean="0"/>
              <a:t> . Божья коровка умеет ловко ползать по стебелькам трав, а может и летать на большие расстояния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11801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я\Desktop\img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667807" cy="650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704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я\Desktop\img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700459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9154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я\Desktop\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8444628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1947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я\Desktop\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636000" cy="647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80734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я\Desktop\img1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4" y="215263"/>
            <a:ext cx="8856983" cy="6642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17479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я\Desktop\img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448938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4986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67</Words>
  <Application>Microsoft Office PowerPoint</Application>
  <PresentationFormat>Экран (4:3)</PresentationFormat>
  <Paragraphs>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Насекомые</vt:lpstr>
      <vt:lpstr>Презентация PowerPoint</vt:lpstr>
      <vt:lpstr>У божьей коровки есть маленькие крылышки, а под ними жесткие полупрозрачные подкрылья . Божья коровка умеет ловко ползать по стебелькам трав, а может и летать на большие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Насекомые</dc:title>
  <dc:creator>я</dc:creator>
  <cp:lastModifiedBy>я</cp:lastModifiedBy>
  <cp:revision>3</cp:revision>
  <dcterms:created xsi:type="dcterms:W3CDTF">2019-05-06T14:03:39Z</dcterms:created>
  <dcterms:modified xsi:type="dcterms:W3CDTF">2019-05-13T08:01:17Z</dcterms:modified>
</cp:coreProperties>
</file>