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3" r:id="rId2"/>
    <p:sldId id="259" r:id="rId3"/>
    <p:sldId id="260" r:id="rId4"/>
    <p:sldId id="292" r:id="rId5"/>
    <p:sldId id="261" r:id="rId6"/>
    <p:sldId id="262" r:id="rId7"/>
    <p:sldId id="264"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77" autoAdjust="0"/>
    <p:restoredTop sz="94660"/>
  </p:normalViewPr>
  <p:slideViewPr>
    <p:cSldViewPr>
      <p:cViewPr varScale="1">
        <p:scale>
          <a:sx n="39" d="100"/>
          <a:sy n="39" d="100"/>
        </p:scale>
        <p:origin x="-2322"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12.05.2019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12.05.2019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12.05.2019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12.05.2019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12.05.2019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12.05.2019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12.05.2019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12.05.2019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12.05.2019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12.05.2019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12.05.2019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12.05.2019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Подвижные игры  для детей  средней группы.</a:t>
            </a:r>
            <a:endParaRPr lang="ru-RU" b="1" dirty="0"/>
          </a:p>
        </p:txBody>
      </p:sp>
      <p:sp>
        <p:nvSpPr>
          <p:cNvPr id="3" name="Объект 2"/>
          <p:cNvSpPr>
            <a:spLocks noGrp="1"/>
          </p:cNvSpPr>
          <p:nvPr>
            <p:ph idx="1"/>
          </p:nvPr>
        </p:nvSpPr>
        <p:spPr/>
        <p:txBody>
          <a:bodyPr>
            <a:normAutofit/>
          </a:bodyPr>
          <a:lstStyle/>
          <a:p>
            <a:r>
              <a:rPr lang="ru-RU" sz="4000" dirty="0" smtClean="0"/>
              <a:t>(рекомендованные программой от «рождении до школы» под редакцией  </a:t>
            </a:r>
            <a:r>
              <a:rPr lang="ru-RU" sz="4000" dirty="0" err="1" smtClean="0"/>
              <a:t>Н.Е.Вераксы</a:t>
            </a:r>
            <a:r>
              <a:rPr lang="ru-RU" sz="4000" dirty="0" smtClean="0"/>
              <a:t>, Т.С. Комаровой, М.А. Васильевой</a:t>
            </a:r>
            <a:r>
              <a:rPr lang="ru-RU" sz="4000" b="1" dirty="0" smtClean="0"/>
              <a:t>).</a:t>
            </a:r>
            <a:endParaRPr lang="ru-RU" sz="4000" b="1" dirty="0"/>
          </a:p>
        </p:txBody>
      </p:sp>
    </p:spTree>
    <p:extLst>
      <p:ext uri="{BB962C8B-B14F-4D97-AF65-F5344CB8AC3E}">
        <p14:creationId xmlns:p14="http://schemas.microsoft.com/office/powerpoint/2010/main" val="7732953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13314"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187624" y="1443841"/>
            <a:ext cx="7128792" cy="2585323"/>
          </a:xfrm>
          <a:prstGeom prst="rect">
            <a:avLst/>
          </a:prstGeom>
        </p:spPr>
        <p:txBody>
          <a:bodyPr wrap="square">
            <a:spAutoFit/>
          </a:bodyPr>
          <a:lstStyle/>
          <a:p>
            <a:r>
              <a:rPr lang="ru-RU" b="1" dirty="0"/>
              <a:t>п/и «Кролики</a:t>
            </a:r>
            <a:r>
              <a:rPr lang="ru-RU" b="1" dirty="0" smtClean="0"/>
              <a:t>»                                            Карточка №13</a:t>
            </a:r>
            <a:endParaRPr lang="ru-RU" dirty="0"/>
          </a:p>
          <a:p>
            <a:r>
              <a:rPr lang="ru-RU" dirty="0"/>
              <a:t> </a:t>
            </a:r>
            <a:r>
              <a:rPr lang="ru-RU" b="1" dirty="0"/>
              <a:t>Цель</a:t>
            </a:r>
            <a:r>
              <a:rPr lang="ru-RU" dirty="0"/>
              <a:t>: формировать умение прыгать на двух ногах продвигаясь вперед; развивать ловкость, смекалку, уверенность.</a:t>
            </a:r>
          </a:p>
          <a:p>
            <a:r>
              <a:rPr lang="ru-RU" b="1" dirty="0"/>
              <a:t>Описание игры:</a:t>
            </a:r>
            <a:r>
              <a:rPr lang="ru-RU" dirty="0"/>
              <a:t> в одной стороне зала полукругом расставлены стулья – это клетки кроликов. На противоположной - стул  для сторожа. Дети сидят на корточках за стульями. Когда сторож выпускает кроликов на лужок – дети один за другим проползают под стульями, а затем прыгают продвигаясь вперед. По сигналу «Бегите в клетки» кролики возвращаются на свои места, снова проползая под стульями.</a:t>
            </a:r>
          </a:p>
        </p:txBody>
      </p:sp>
    </p:spTree>
    <p:extLst>
      <p:ext uri="{BB962C8B-B14F-4D97-AF65-F5344CB8AC3E}">
        <p14:creationId xmlns:p14="http://schemas.microsoft.com/office/powerpoint/2010/main" val="9793593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14338"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115616" y="474345"/>
            <a:ext cx="6912768" cy="3970318"/>
          </a:xfrm>
          <a:prstGeom prst="rect">
            <a:avLst/>
          </a:prstGeom>
        </p:spPr>
        <p:txBody>
          <a:bodyPr wrap="square">
            <a:spAutoFit/>
          </a:bodyPr>
          <a:lstStyle/>
          <a:p>
            <a:r>
              <a:rPr lang="ru-RU" b="1" dirty="0"/>
              <a:t>п/и «Лиса и куры</a:t>
            </a:r>
            <a:r>
              <a:rPr lang="ru-RU" b="1" dirty="0" smtClean="0"/>
              <a:t>»                               Карточка №14</a:t>
            </a:r>
            <a:endParaRPr lang="ru-RU" dirty="0"/>
          </a:p>
          <a:p>
            <a:r>
              <a:rPr lang="ru-RU" dirty="0"/>
              <a:t> </a:t>
            </a:r>
          </a:p>
          <a:p>
            <a:r>
              <a:rPr lang="ru-RU" dirty="0"/>
              <a:t> </a:t>
            </a:r>
            <a:r>
              <a:rPr lang="ru-RU" b="1" dirty="0"/>
              <a:t>Цель:</a:t>
            </a:r>
            <a:r>
              <a:rPr lang="ru-RU" dirty="0"/>
              <a:t> Закреплять спрыгивание с гимнастической скамейке.</a:t>
            </a:r>
          </a:p>
          <a:p>
            <a:r>
              <a:rPr lang="ru-RU" dirty="0"/>
              <a:t> </a:t>
            </a:r>
          </a:p>
          <a:p>
            <a:r>
              <a:rPr lang="ru-RU" b="1" dirty="0"/>
              <a:t>Ход игры:</a:t>
            </a:r>
            <a:r>
              <a:rPr lang="ru-RU" dirty="0"/>
              <a:t> На одной стороне зала находится «курятник» (можно использовать гимнастическую скамейку). В «курятнике» на «насесте» сидят «куры». На противоположной стороне зала – «нора» лисы. Все свободное место – это двор.</a:t>
            </a:r>
          </a:p>
          <a:p>
            <a:r>
              <a:rPr lang="ru-RU" dirty="0"/>
              <a:t>   Один из играющих назначается лисой, остальные дети – куры. По сигналу воспитателя куры» прыгают с насеста, бегают по двору, хлопают крыльями, клюют зерна. По сигналу: «Лиса!» - «куры» убегают. «Лиса» старается поймать «кур». Не успевшую спастись «курицу» она уводить в свою нору. Игра возобновляется. Когда «лиса» поймает 2-3 «кур», выбирается другая «лиса».</a:t>
            </a:r>
          </a:p>
        </p:txBody>
      </p:sp>
    </p:spTree>
    <p:extLst>
      <p:ext uri="{BB962C8B-B14F-4D97-AF65-F5344CB8AC3E}">
        <p14:creationId xmlns:p14="http://schemas.microsoft.com/office/powerpoint/2010/main" val="2777844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15362"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115616" y="836711"/>
            <a:ext cx="7416824" cy="5632311"/>
          </a:xfrm>
          <a:prstGeom prst="rect">
            <a:avLst/>
          </a:prstGeom>
        </p:spPr>
        <p:txBody>
          <a:bodyPr wrap="square">
            <a:spAutoFit/>
          </a:bodyPr>
          <a:lstStyle/>
          <a:p>
            <a:r>
              <a:rPr lang="ru-RU" b="1" dirty="0"/>
              <a:t>п/и</a:t>
            </a:r>
            <a:r>
              <a:rPr lang="ru-RU" dirty="0"/>
              <a:t> </a:t>
            </a:r>
            <a:r>
              <a:rPr lang="ru-RU" b="1" dirty="0"/>
              <a:t> «Трамвай</a:t>
            </a:r>
            <a:r>
              <a:rPr lang="ru-RU" b="1" dirty="0" smtClean="0"/>
              <a:t>»                                    Карточка №15</a:t>
            </a:r>
            <a:endParaRPr lang="ru-RU" dirty="0"/>
          </a:p>
          <a:p>
            <a:r>
              <a:rPr lang="ru-RU" b="1" dirty="0"/>
              <a:t>Цель:</a:t>
            </a:r>
            <a:r>
              <a:rPr lang="ru-RU" dirty="0"/>
              <a:t> Развивать у детей умение действовать по сигналу, согласовывать движения друг с другом, упражнять в   ходьбе, распознавать цвета и в соответствии с ними менять движение.</a:t>
            </a:r>
          </a:p>
          <a:p>
            <a:r>
              <a:rPr lang="ru-RU" b="1" dirty="0"/>
              <a:t>Описание:</a:t>
            </a:r>
            <a:r>
              <a:rPr lang="ru-RU" dirty="0"/>
              <a:t> 3-4 пары детей становятся в колонну, держа друг друга за руку. Свободными руками они держатся за шнур, концы которого связаны, то есть одни дети держатся за шнур правой рукой, другие – левой. Это «трамваи». Воспитатель стоит в одном из углов площадки, держа в руках три флажка: жёлтый, зелёный, красный. Он объясняет детям, что «трамвай» двигается на зелёный сигнал, на жёлтый замедляет ход, а на красный – останавливается. Воспитатель поднимает зелёный флажок – и «трамвай» едет: дети бегут по краям площадки. Если воспитатель поднимает жёлтый или красный флажок, «трамвай» замедляет ход и останавливается. Если детей в группе много, можно составить 2 трамвая. Сюжет игры может быть более развёрнутым: во время остановок одни «пассажиры» выходят из «трамвая», другие входят, приподнимая при этом шнур. Воспитатель знакомит детей с правилами уличного движения. Он следит за тем, чтобы все играющие были внимательными, не пропускали остановок, следили за сменой флажков и меняли движение.</a:t>
            </a:r>
          </a:p>
        </p:txBody>
      </p:sp>
    </p:spTree>
    <p:extLst>
      <p:ext uri="{BB962C8B-B14F-4D97-AF65-F5344CB8AC3E}">
        <p14:creationId xmlns:p14="http://schemas.microsoft.com/office/powerpoint/2010/main" val="760873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16386"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187624" y="335846"/>
            <a:ext cx="7488832" cy="4524315"/>
          </a:xfrm>
          <a:prstGeom prst="rect">
            <a:avLst/>
          </a:prstGeom>
        </p:spPr>
        <p:txBody>
          <a:bodyPr wrap="square">
            <a:spAutoFit/>
          </a:bodyPr>
          <a:lstStyle/>
          <a:p>
            <a:r>
              <a:rPr lang="ru-RU" b="1" dirty="0"/>
              <a:t>п/и «Зайцы и волк»</a:t>
            </a:r>
            <a:r>
              <a:rPr lang="ru-RU" dirty="0"/>
              <a:t> </a:t>
            </a:r>
            <a:r>
              <a:rPr lang="ru-RU" dirty="0" smtClean="0"/>
              <a:t>                                  Карточка №16</a:t>
            </a:r>
            <a:endParaRPr lang="ru-RU" dirty="0"/>
          </a:p>
          <a:p>
            <a:r>
              <a:rPr lang="ru-RU" b="1" dirty="0"/>
              <a:t>Цель:</a:t>
            </a:r>
            <a:r>
              <a:rPr lang="ru-RU" dirty="0"/>
              <a:t> Развивать у детей координацию движение, ориентировку в пространстве. Упражнять в беге и прыжках.                                               </a:t>
            </a:r>
            <a:r>
              <a:rPr lang="ru-RU" b="1" dirty="0"/>
              <a:t>Описание</a:t>
            </a:r>
            <a:r>
              <a:rPr lang="ru-RU" dirty="0"/>
              <a:t>: Одного из играющих выбирают волком. Остальные дети изображают зайцев. На одной площадки зайцы стоят в своих домиках, волк – на другом конце площадки. Воспитатель говорит: Зайки скачут, скок, скок, скок,</a:t>
            </a:r>
          </a:p>
          <a:p>
            <a:r>
              <a:rPr lang="ru-RU" dirty="0"/>
              <a:t>                                 На зеленый на лужок,</a:t>
            </a:r>
          </a:p>
          <a:p>
            <a:r>
              <a:rPr lang="ru-RU" dirty="0"/>
              <a:t>                               Травку щиплют, кушают,</a:t>
            </a:r>
          </a:p>
          <a:p>
            <a:r>
              <a:rPr lang="ru-RU" dirty="0"/>
              <a:t>                                        Осторожно слушают – </a:t>
            </a:r>
          </a:p>
          <a:p>
            <a:r>
              <a:rPr lang="ru-RU" dirty="0"/>
              <a:t>                                        Не идет ли волк.</a:t>
            </a:r>
          </a:p>
          <a:p>
            <a:r>
              <a:rPr lang="ru-RU" dirty="0"/>
              <a:t>Зайцы выпрыгивают из домиков и разбегаются по площадке. Они то  прыгают, то присаживаются и оглядываются. Когда воспитатель произносит последнее слово, волк выходит из оврага и бежит за зайцами, стараясь их поймать. Зайцы убегают. Пойманных зайцев волк отводит в овраг. Продолжительность игры 5 – 6 раз.</a:t>
            </a:r>
          </a:p>
        </p:txBody>
      </p:sp>
    </p:spTree>
    <p:extLst>
      <p:ext uri="{BB962C8B-B14F-4D97-AF65-F5344CB8AC3E}">
        <p14:creationId xmlns:p14="http://schemas.microsoft.com/office/powerpoint/2010/main" val="13342882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17410"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827584" y="612845"/>
            <a:ext cx="7776864" cy="3970318"/>
          </a:xfrm>
          <a:prstGeom prst="rect">
            <a:avLst/>
          </a:prstGeom>
        </p:spPr>
        <p:txBody>
          <a:bodyPr wrap="square">
            <a:spAutoFit/>
          </a:bodyPr>
          <a:lstStyle/>
          <a:p>
            <a:r>
              <a:rPr lang="ru-RU" b="1" dirty="0"/>
              <a:t>п/и «Птички и кошка</a:t>
            </a:r>
            <a:r>
              <a:rPr lang="ru-RU" b="1" dirty="0" smtClean="0"/>
              <a:t>»                                     Карточка №17</a:t>
            </a:r>
            <a:endParaRPr lang="ru-RU" dirty="0"/>
          </a:p>
          <a:p>
            <a:r>
              <a:rPr lang="ru-RU" b="1" dirty="0"/>
              <a:t>Цель</a:t>
            </a:r>
            <a:r>
              <a:rPr lang="ru-RU" dirty="0"/>
              <a:t>: Развивать у детей решительность, упражнять в беге с </a:t>
            </a:r>
            <a:r>
              <a:rPr lang="ru-RU" dirty="0" err="1"/>
              <a:t>увертыванием</a:t>
            </a:r>
            <a:r>
              <a:rPr lang="ru-RU" dirty="0"/>
              <a:t>.</a:t>
            </a:r>
          </a:p>
          <a:p>
            <a:r>
              <a:rPr lang="ru-RU" b="1" dirty="0"/>
              <a:t>Описание игры</a:t>
            </a:r>
            <a:r>
              <a:rPr lang="ru-RU" dirty="0"/>
              <a:t>: На земле чертится круг или кладется шнур со связанными концами. Воспитатель выбирает </a:t>
            </a:r>
            <a:r>
              <a:rPr lang="ru-RU" dirty="0" err="1"/>
              <a:t>ловишку</a:t>
            </a:r>
            <a:r>
              <a:rPr lang="ru-RU" dirty="0"/>
              <a:t> который становится в центре круга. Это кошка. Остальные – птички, находятся за кругом. Кошка спит, птички влетают за зернышками в круг. Кошка просыпается, видит птичек и ловит их. Все птички вылетают из круга. Тот, кого коснулась кошка, считается пойманным и идет на середину круга.  Когда поймают 2-3 птичек – выбирается новая кошка.</a:t>
            </a:r>
          </a:p>
          <a:p>
            <a:r>
              <a:rPr lang="ru-RU" dirty="0"/>
              <a:t>Правила: </a:t>
            </a:r>
          </a:p>
          <a:p>
            <a:r>
              <a:rPr lang="ru-RU" dirty="0"/>
              <a:t>Кошка ловит птичек только в кругу.</a:t>
            </a:r>
          </a:p>
          <a:p>
            <a:r>
              <a:rPr lang="ru-RU" dirty="0"/>
              <a:t>Кошка может касаться птичек, но не хватать их.</a:t>
            </a:r>
          </a:p>
          <a:p>
            <a:r>
              <a:rPr lang="ru-RU" b="1" dirty="0"/>
              <a:t>Варианты:</a:t>
            </a:r>
            <a:r>
              <a:rPr lang="ru-RU" dirty="0"/>
              <a:t> Если кошка долго не может никого поймать, добавить еще одну кошку.</a:t>
            </a:r>
          </a:p>
        </p:txBody>
      </p:sp>
    </p:spTree>
    <p:extLst>
      <p:ext uri="{BB962C8B-B14F-4D97-AF65-F5344CB8AC3E}">
        <p14:creationId xmlns:p14="http://schemas.microsoft.com/office/powerpoint/2010/main" val="10457274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18434"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115616" y="476672"/>
            <a:ext cx="6768752" cy="4801314"/>
          </a:xfrm>
          <a:prstGeom prst="rect">
            <a:avLst/>
          </a:prstGeom>
        </p:spPr>
        <p:txBody>
          <a:bodyPr wrap="square">
            <a:spAutoFit/>
          </a:bodyPr>
          <a:lstStyle/>
          <a:p>
            <a:pPr fontAlgn="t"/>
            <a:r>
              <a:rPr lang="ru-RU" b="1" dirty="0"/>
              <a:t>п/и «Котята и щенята</a:t>
            </a:r>
            <a:r>
              <a:rPr lang="ru-RU" b="1" dirty="0" smtClean="0"/>
              <a:t>»                         Карточка №18</a:t>
            </a:r>
            <a:endParaRPr lang="ru-RU" dirty="0"/>
          </a:p>
          <a:p>
            <a:r>
              <a:rPr lang="ru-RU" b="1" dirty="0"/>
              <a:t>Цель</a:t>
            </a:r>
            <a:r>
              <a:rPr lang="ru-RU" dirty="0"/>
              <a:t> : Развивать у детей ловкость и умение выполнять движение по сигналу, в беге, лазании.</a:t>
            </a:r>
            <a:br>
              <a:rPr lang="ru-RU" dirty="0"/>
            </a:br>
            <a:r>
              <a:rPr lang="ru-RU" b="1" dirty="0"/>
              <a:t>Описание:</a:t>
            </a:r>
            <a:r>
              <a:rPr lang="ru-RU" dirty="0"/>
              <a:t> Игру можно проводить в комнате, где есть гимнастическая стенка, или на участке.</a:t>
            </a:r>
            <a:br>
              <a:rPr lang="ru-RU" dirty="0"/>
            </a:br>
            <a:r>
              <a:rPr lang="ru-RU" dirty="0"/>
              <a:t>Играющих делят на две группы. Дети одной группы изображают котят, другие- щенят. </a:t>
            </a:r>
            <a:br>
              <a:rPr lang="ru-RU" dirty="0"/>
            </a:br>
            <a:r>
              <a:rPr lang="ru-RU" dirty="0"/>
              <a:t>Котята находятся около гимнастической стенки, щенята- на другой стороне комнаты ( в будках за скамейками, за лесенкой, поставленной на ребро)</a:t>
            </a:r>
            <a:br>
              <a:rPr lang="ru-RU" dirty="0"/>
            </a:br>
            <a:r>
              <a:rPr lang="ru-RU" dirty="0"/>
              <a:t>Воспитатель предлагает котятам побегать легко, мягко. На слова воспитателя «ЩЕНЯТА» вторая группа детей перелезают через скамейки. </a:t>
            </a:r>
            <a:br>
              <a:rPr lang="ru-RU" dirty="0"/>
            </a:br>
            <a:r>
              <a:rPr lang="ru-RU" dirty="0"/>
              <a:t>Они на четвереньках бегут за котятами и лают «</a:t>
            </a:r>
            <a:r>
              <a:rPr lang="ru-RU" dirty="0" err="1"/>
              <a:t>ав-ав-ав-ав</a:t>
            </a:r>
            <a:r>
              <a:rPr lang="ru-RU" dirty="0"/>
              <a:t>!».</a:t>
            </a:r>
            <a:br>
              <a:rPr lang="ru-RU" dirty="0"/>
            </a:br>
            <a:r>
              <a:rPr lang="ru-RU" dirty="0"/>
              <a:t> Котята мяукая, быстро влезают на гимнастическую стенку. Воспитатель всё время находится рядом.</a:t>
            </a:r>
            <a:br>
              <a:rPr lang="ru-RU" dirty="0"/>
            </a:br>
            <a:r>
              <a:rPr lang="ru-RU" dirty="0"/>
              <a:t> Щенята возвращаются в свои домики, игра возобновляется</a:t>
            </a:r>
          </a:p>
        </p:txBody>
      </p:sp>
    </p:spTree>
    <p:extLst>
      <p:ext uri="{BB962C8B-B14F-4D97-AF65-F5344CB8AC3E}">
        <p14:creationId xmlns:p14="http://schemas.microsoft.com/office/powerpoint/2010/main" val="4243075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19458"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259632" y="751344"/>
            <a:ext cx="7416824" cy="3693319"/>
          </a:xfrm>
          <a:prstGeom prst="rect">
            <a:avLst/>
          </a:prstGeom>
        </p:spPr>
        <p:txBody>
          <a:bodyPr wrap="square">
            <a:spAutoFit/>
          </a:bodyPr>
          <a:lstStyle/>
          <a:p>
            <a:r>
              <a:rPr lang="ru-RU" b="1" dirty="0"/>
              <a:t>п/и</a:t>
            </a:r>
            <a:r>
              <a:rPr lang="ru-RU" dirty="0"/>
              <a:t> </a:t>
            </a:r>
            <a:r>
              <a:rPr lang="ru-RU" b="1" dirty="0"/>
              <a:t>«Воробушки и автомобиль» </a:t>
            </a:r>
            <a:r>
              <a:rPr lang="ru-RU" b="1" dirty="0" smtClean="0"/>
              <a:t>      Карточка № 19</a:t>
            </a:r>
            <a:endParaRPr lang="ru-RU" dirty="0"/>
          </a:p>
          <a:p>
            <a:r>
              <a:rPr lang="ru-RU" b="1" dirty="0"/>
              <a:t> </a:t>
            </a:r>
            <a:endParaRPr lang="ru-RU" dirty="0"/>
          </a:p>
          <a:p>
            <a:r>
              <a:rPr lang="ru-RU" b="1" dirty="0"/>
              <a:t>Цель</a:t>
            </a:r>
            <a:r>
              <a:rPr lang="ru-RU" b="1" i="1" dirty="0"/>
              <a:t>:</a:t>
            </a:r>
            <a:r>
              <a:rPr lang="ru-RU" b="1" dirty="0"/>
              <a:t> </a:t>
            </a:r>
            <a:r>
              <a:rPr lang="ru-RU" dirty="0"/>
              <a:t>приучать детей бегать в разных направлениях, не наталкиваясь друг на друга, начинать движение и менять его по сигналу воспитателя, находить своё место.</a:t>
            </a:r>
          </a:p>
          <a:p>
            <a:r>
              <a:rPr lang="ru-RU" dirty="0"/>
              <a:t> </a:t>
            </a:r>
          </a:p>
          <a:p>
            <a:r>
              <a:rPr lang="ru-RU" b="1" u="sng" dirty="0"/>
              <a:t>Описание.</a:t>
            </a:r>
            <a:r>
              <a:rPr lang="ru-RU" dirty="0"/>
              <a:t> Дети – «воробушки» садятся на скамейку – «гнёздышки». Воспитатель изображает «автомобиль». После слов воспитателя: «Полетели, воробушки, на дорожку» - дети поднимаются и бегают по площадке, размахивая руками – «крылышками». По сигналу воспитателя: «Автомобиль едет, летите, воробушки, в свои гнёздышки!» - «автомобиль» выезжает из «гаража», «воробушки» улетают в «гнёзда» (садятся на скамейки). «Автомобиль» возвращается в «гараж».</a:t>
            </a:r>
          </a:p>
        </p:txBody>
      </p:sp>
    </p:spTree>
    <p:extLst>
      <p:ext uri="{BB962C8B-B14F-4D97-AF65-F5344CB8AC3E}">
        <p14:creationId xmlns:p14="http://schemas.microsoft.com/office/powerpoint/2010/main" val="638354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20482"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39552" y="1443841"/>
            <a:ext cx="7488832" cy="2585323"/>
          </a:xfrm>
          <a:prstGeom prst="rect">
            <a:avLst/>
          </a:prstGeom>
        </p:spPr>
        <p:txBody>
          <a:bodyPr wrap="square">
            <a:spAutoFit/>
          </a:bodyPr>
          <a:lstStyle/>
          <a:p>
            <a:r>
              <a:rPr lang="ru-RU" b="1" dirty="0"/>
              <a:t>п/и  «Перелет птиц</a:t>
            </a:r>
            <a:r>
              <a:rPr lang="ru-RU" b="1" dirty="0" smtClean="0"/>
              <a:t>»                                         Карточка №20</a:t>
            </a:r>
            <a:endParaRPr lang="ru-RU" dirty="0"/>
          </a:p>
          <a:p>
            <a:r>
              <a:rPr lang="ru-RU" b="1" dirty="0"/>
              <a:t>Цель</a:t>
            </a:r>
            <a:r>
              <a:rPr lang="ru-RU" dirty="0"/>
              <a:t>: развивать у детей выдержку, умение двигаться по сигналу. Упражнять в беге, лазании.</a:t>
            </a:r>
          </a:p>
          <a:p>
            <a:r>
              <a:rPr lang="ru-RU" b="1" dirty="0"/>
              <a:t>Описание игры:</a:t>
            </a:r>
            <a:r>
              <a:rPr lang="ru-RU" dirty="0"/>
              <a:t> дети стоят врассыпную на одном конце площадки – «птицы». На другом конце – вышка для влезания или гимнастическая стенка с несколькими пролетами. По сигналу «птицы улетают»  птицы летят, расправив крылья. По сигналу «буря» птицы летят на вышку – скрываются от бури. По сигналу «буря прекратилась», птицы летают. Продолжительность 5-7 минут	</a:t>
            </a:r>
          </a:p>
        </p:txBody>
      </p:sp>
    </p:spTree>
    <p:extLst>
      <p:ext uri="{BB962C8B-B14F-4D97-AF65-F5344CB8AC3E}">
        <p14:creationId xmlns:p14="http://schemas.microsoft.com/office/powerpoint/2010/main" val="7513038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21506"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827584" y="1166843"/>
            <a:ext cx="8064896" cy="2862322"/>
          </a:xfrm>
          <a:prstGeom prst="rect">
            <a:avLst/>
          </a:prstGeom>
        </p:spPr>
        <p:txBody>
          <a:bodyPr wrap="square">
            <a:spAutoFit/>
          </a:bodyPr>
          <a:lstStyle/>
          <a:p>
            <a:r>
              <a:rPr lang="ru-RU" b="1" dirty="0"/>
              <a:t>п/и «Удочка</a:t>
            </a:r>
            <a:r>
              <a:rPr lang="ru-RU" b="1" dirty="0" smtClean="0"/>
              <a:t>»                                          Карточка № 21</a:t>
            </a:r>
            <a:endParaRPr lang="ru-RU" dirty="0"/>
          </a:p>
          <a:p>
            <a:r>
              <a:rPr lang="ru-RU" b="1" dirty="0"/>
              <a:t> </a:t>
            </a:r>
            <a:endParaRPr lang="ru-RU" dirty="0"/>
          </a:p>
          <a:p>
            <a:r>
              <a:rPr lang="ru-RU" dirty="0"/>
              <a:t> </a:t>
            </a:r>
            <a:r>
              <a:rPr lang="ru-RU" b="1" dirty="0"/>
              <a:t>Цель:</a:t>
            </a:r>
            <a:r>
              <a:rPr lang="ru-RU" dirty="0"/>
              <a:t> Совершенствовать координационные способности, укреплять мышцы ног.</a:t>
            </a:r>
          </a:p>
          <a:p>
            <a:r>
              <a:rPr lang="ru-RU" dirty="0"/>
              <a:t> </a:t>
            </a:r>
            <a:r>
              <a:rPr lang="ru-RU" b="1" dirty="0"/>
              <a:t>Ход игры:</a:t>
            </a:r>
            <a:r>
              <a:rPr lang="ru-RU" dirty="0"/>
              <a:t> Играющие стоят в кругу, выдержит центре круга воспитатель. Он держит в руках веревку, на конце которой привязан мешочек с песком. Воспитатель вращает веревку с мешочком по кругу над самым полом (землей), а дети подпрыгивают на двух ногах вверх, стараясь, чтобы мешочек не задел ног. Описав мешочком 2-3 круга, воспитатель делает паузу, подсчитывает количество задевших за мешочек и дает указания по выполнению прыжков.</a:t>
            </a:r>
          </a:p>
        </p:txBody>
      </p:sp>
    </p:spTree>
    <p:extLst>
      <p:ext uri="{BB962C8B-B14F-4D97-AF65-F5344CB8AC3E}">
        <p14:creationId xmlns:p14="http://schemas.microsoft.com/office/powerpoint/2010/main" val="26665004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22530"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187624" y="1582341"/>
            <a:ext cx="7056784" cy="2862322"/>
          </a:xfrm>
          <a:prstGeom prst="rect">
            <a:avLst/>
          </a:prstGeom>
        </p:spPr>
        <p:txBody>
          <a:bodyPr wrap="square">
            <a:spAutoFit/>
          </a:bodyPr>
          <a:lstStyle/>
          <a:p>
            <a:r>
              <a:rPr lang="ru-RU" b="1" dirty="0"/>
              <a:t>п/и «Бездомный заяц» </a:t>
            </a:r>
            <a:r>
              <a:rPr lang="ru-RU" b="1" dirty="0" smtClean="0"/>
              <a:t>                       Карточка № 22</a:t>
            </a:r>
            <a:endParaRPr lang="ru-RU" dirty="0"/>
          </a:p>
          <a:p>
            <a:r>
              <a:rPr lang="ru-RU" b="1" dirty="0"/>
              <a:t>Цель</a:t>
            </a:r>
            <a:r>
              <a:rPr lang="ru-RU" dirty="0"/>
              <a:t>: развивать у детей ориентировку в пространстве. Упражнять в быстром беге</a:t>
            </a:r>
          </a:p>
          <a:p>
            <a:r>
              <a:rPr lang="ru-RU" b="1" dirty="0"/>
              <a:t>Описание игры</a:t>
            </a:r>
            <a:r>
              <a:rPr lang="ru-RU" dirty="0"/>
              <a:t>: из числа играющих выбирается охотник и бездомный заяц. Остальные играющие – зайцы чертят себе кружочки – «свой домик». Бездомный заяц убегает, а охотник его догоняет. Заяц может спастись от охотника, забежав в любой кружок; тогда заяц, стоявший в кружке – становится бездомным зайцем. Если охотник поймает, то меняются ролями. Продолжительность игры 5-7 минут.</a:t>
            </a:r>
          </a:p>
        </p:txBody>
      </p:sp>
    </p:spTree>
    <p:extLst>
      <p:ext uri="{BB962C8B-B14F-4D97-AF65-F5344CB8AC3E}">
        <p14:creationId xmlns:p14="http://schemas.microsoft.com/office/powerpoint/2010/main" val="3669246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2050"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547664" y="1124744"/>
            <a:ext cx="5310336" cy="2585323"/>
          </a:xfrm>
          <a:prstGeom prst="rect">
            <a:avLst/>
          </a:prstGeom>
        </p:spPr>
        <p:txBody>
          <a:bodyPr wrap="square">
            <a:spAutoFit/>
          </a:bodyPr>
          <a:lstStyle/>
          <a:p>
            <a:r>
              <a:rPr lang="ru-RU" b="1" dirty="0"/>
              <a:t>п/и «Автомобили</a:t>
            </a:r>
            <a:r>
              <a:rPr lang="ru-RU" b="1" dirty="0" smtClean="0"/>
              <a:t>»          Карточка №2</a:t>
            </a:r>
            <a:endParaRPr lang="ru-RU" dirty="0"/>
          </a:p>
          <a:p>
            <a:r>
              <a:rPr lang="ru-RU" b="1" dirty="0"/>
              <a:t>  Цель:</a:t>
            </a:r>
            <a:r>
              <a:rPr lang="ru-RU" dirty="0"/>
              <a:t> Учить реагировать на сигнал.</a:t>
            </a:r>
          </a:p>
          <a:p>
            <a:r>
              <a:rPr lang="ru-RU" dirty="0"/>
              <a:t> </a:t>
            </a:r>
          </a:p>
          <a:p>
            <a:r>
              <a:rPr lang="ru-RU" b="1" dirty="0"/>
              <a:t>Ход игры:</a:t>
            </a:r>
            <a:r>
              <a:rPr lang="ru-RU" dirty="0"/>
              <a:t> Каждый играющий получает руль (картонный или фанерный). По сигналу воспитателя (подняв зеленый флажок) дети разбегаются врассыпную так, чтобы не мешать друг другу. На другой сигнал (поднять красный флажок) автомобили останавливаются. Игра повторяется.</a:t>
            </a:r>
          </a:p>
        </p:txBody>
      </p:sp>
    </p:spTree>
    <p:extLst>
      <p:ext uri="{BB962C8B-B14F-4D97-AF65-F5344CB8AC3E}">
        <p14:creationId xmlns:p14="http://schemas.microsoft.com/office/powerpoint/2010/main" val="17889154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23554"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043608" y="404664"/>
            <a:ext cx="6696744" cy="5355312"/>
          </a:xfrm>
          <a:prstGeom prst="rect">
            <a:avLst/>
          </a:prstGeom>
        </p:spPr>
        <p:txBody>
          <a:bodyPr wrap="square">
            <a:spAutoFit/>
          </a:bodyPr>
          <a:lstStyle/>
          <a:p>
            <a:r>
              <a:rPr lang="ru-RU" b="1" dirty="0"/>
              <a:t>п/и «Лошадки</a:t>
            </a:r>
            <a:r>
              <a:rPr lang="ru-RU" b="1" dirty="0" smtClean="0"/>
              <a:t>»                         Карточка №23</a:t>
            </a:r>
            <a:endParaRPr lang="ru-RU" dirty="0"/>
          </a:p>
          <a:p>
            <a:r>
              <a:rPr lang="ru-RU" b="1" dirty="0"/>
              <a:t> </a:t>
            </a:r>
            <a:endParaRPr lang="ru-RU" dirty="0"/>
          </a:p>
          <a:p>
            <a:r>
              <a:rPr lang="ru-RU" b="1" i="1" dirty="0"/>
              <a:t>Цель:</a:t>
            </a:r>
            <a:r>
              <a:rPr lang="ru-RU" dirty="0"/>
              <a:t> приучать детей двигаться вдвоём один за другим, согласовывать движения, не подталкивать бегущего впереди, даже если он двигается не очень быстро.</a:t>
            </a:r>
          </a:p>
          <a:p>
            <a:r>
              <a:rPr lang="ru-RU" dirty="0"/>
              <a:t> </a:t>
            </a:r>
          </a:p>
          <a:p>
            <a:r>
              <a:rPr lang="ru-RU" b="1" u="sng" dirty="0"/>
              <a:t>Описание.</a:t>
            </a:r>
            <a:r>
              <a:rPr lang="ru-RU" dirty="0"/>
              <a:t> Дети делятся на две группы: одни изображают «лошадок», другие – «конюхов». Каждый «конюх» имеет «вожжи» - скакалки. По сигналу воспитателя «конюхи» ловят «лошадок», «запрягают» их (надевают «вожжи»). По указанию воспитателя дети могут ехать (бежать в паре) тихо, рысью или вскачь. Через некоторое время «лошадей» распрягают и выпускают на луг, «конюхи» садятся отдыхать. Через 2-3 повторения игры дети меняются ролями. В игре дети чередуют движения: бегают, подпрыгивают, ходят шагом и т.п. Можно предложить разные сюжеты поездок: на скачки, за сеном, в лес за дровами. Если «конюх» долго не может «поймать» какую-либо из «лошадей», другие «конюхи» помогают ему.</a:t>
            </a:r>
          </a:p>
          <a:p>
            <a:r>
              <a:rPr lang="ru-RU" dirty="0" smtClean="0"/>
              <a:t>.</a:t>
            </a:r>
            <a:endParaRPr lang="ru-RU" dirty="0"/>
          </a:p>
        </p:txBody>
      </p:sp>
    </p:spTree>
    <p:extLst>
      <p:ext uri="{BB962C8B-B14F-4D97-AF65-F5344CB8AC3E}">
        <p14:creationId xmlns:p14="http://schemas.microsoft.com/office/powerpoint/2010/main" val="41362284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24578"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971600" y="612845"/>
            <a:ext cx="7776864" cy="3693319"/>
          </a:xfrm>
          <a:prstGeom prst="rect">
            <a:avLst/>
          </a:prstGeom>
        </p:spPr>
        <p:txBody>
          <a:bodyPr wrap="square">
            <a:spAutoFit/>
          </a:bodyPr>
          <a:lstStyle/>
          <a:p>
            <a:r>
              <a:rPr lang="ru-RU" b="1" dirty="0"/>
              <a:t>п/и «Охотники и зайцы</a:t>
            </a:r>
            <a:r>
              <a:rPr lang="ru-RU" b="1" dirty="0" smtClean="0"/>
              <a:t>»                       Карточка №24</a:t>
            </a:r>
            <a:endParaRPr lang="ru-RU" dirty="0"/>
          </a:p>
          <a:p>
            <a:r>
              <a:rPr lang="ru-RU" dirty="0"/>
              <a:t> </a:t>
            </a:r>
          </a:p>
          <a:p>
            <a:r>
              <a:rPr lang="ru-RU" b="1" dirty="0"/>
              <a:t>Цель:</a:t>
            </a:r>
            <a:r>
              <a:rPr lang="ru-RU" dirty="0"/>
              <a:t> Воспитывать ловкость</a:t>
            </a:r>
          </a:p>
          <a:p>
            <a:r>
              <a:rPr lang="ru-RU" dirty="0"/>
              <a:t> </a:t>
            </a:r>
            <a:r>
              <a:rPr lang="ru-RU" b="1" dirty="0"/>
              <a:t>Ход:</a:t>
            </a:r>
            <a:r>
              <a:rPr lang="ru-RU" dirty="0"/>
              <a:t> Из числа играющих выбирается охотник, остальное дети – зайцы. На одной стороне зала (площадки) отводится место для охотника, на другой – дом зайцев. Охотник ходит по залу, делая вид, что ищет следы зайцев, а затем возвращается к себе в дом. Зайцы выпрыгивают из _ за кустов и прыгают (на 2-х ногах, на правой или левой – кто как хочет) в разных направлениях. По сигналу: «Охотник!» - зайцы убегают в дом, а охотник бросает в них мячи (в руках у него 2-2 мяча). Зайцы, в которых он попал, считаются подстреленными, и он забирает их в свой дом. После каждой охоты на зайцев охотник меняется, но выбирается не из числа пойманных.</a:t>
            </a:r>
          </a:p>
          <a:p>
            <a:r>
              <a:rPr lang="ru-RU" b="1" dirty="0"/>
              <a:t> </a:t>
            </a:r>
            <a:endParaRPr lang="ru-RU" dirty="0"/>
          </a:p>
        </p:txBody>
      </p:sp>
    </p:spTree>
    <p:extLst>
      <p:ext uri="{BB962C8B-B14F-4D97-AF65-F5344CB8AC3E}">
        <p14:creationId xmlns:p14="http://schemas.microsoft.com/office/powerpoint/2010/main" val="14475070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25602"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187624" y="332656"/>
            <a:ext cx="6984776" cy="5078313"/>
          </a:xfrm>
          <a:prstGeom prst="rect">
            <a:avLst/>
          </a:prstGeom>
        </p:spPr>
        <p:txBody>
          <a:bodyPr wrap="square">
            <a:spAutoFit/>
          </a:bodyPr>
          <a:lstStyle/>
          <a:p>
            <a:r>
              <a:rPr lang="ru-RU" b="1" dirty="0"/>
              <a:t>п/и «Совушка</a:t>
            </a:r>
            <a:r>
              <a:rPr lang="ru-RU" b="1" dirty="0" smtClean="0"/>
              <a:t>»                      Карточка №25</a:t>
            </a:r>
            <a:endParaRPr lang="ru-RU" dirty="0"/>
          </a:p>
          <a:p>
            <a:r>
              <a:rPr lang="ru-RU" b="1" dirty="0"/>
              <a:t> </a:t>
            </a:r>
            <a:endParaRPr lang="ru-RU" dirty="0"/>
          </a:p>
          <a:p>
            <a:r>
              <a:rPr lang="ru-RU" b="1" dirty="0"/>
              <a:t>Цель:</a:t>
            </a:r>
            <a:r>
              <a:rPr lang="ru-RU" dirty="0"/>
              <a:t> учиться неподвижно стоять некоторое время, внимательно слушать.</a:t>
            </a:r>
          </a:p>
          <a:p>
            <a:r>
              <a:rPr lang="ru-RU" b="1" dirty="0"/>
              <a:t>Ход игры:</a:t>
            </a:r>
            <a:r>
              <a:rPr lang="ru-RU" dirty="0"/>
              <a:t> Играющие свободно располагаются на площадке. В стороне («в дупле») сидит или стоит «Сова». Воспитатель говорит: «День наступает – все оживает». Все играющие свободно двигаются по площадке, выполняя различные движения, имитируя руками полет бабочек, стрекоз и т.д.</a:t>
            </a:r>
          </a:p>
          <a:p>
            <a:r>
              <a:rPr lang="ru-RU" dirty="0"/>
              <a:t>Неожиданно произносит: «Ночь наступает, все замирает, сова вылетает». Все должны немедленно остановиться в том положении, в котором их застали эти слова, и не шевелиться. «Сова» медленно проходит мимо играющих и зорко осматривает их. Кто пошевелится или засмеется, того «сова» отправляет к себе в «дупло». Через некоторое время игра останавливается, и подсчитывают, сколько человек «сова» забрала к себе. После этого выбирают новую «сову» из тех, кто к ней не попал. Выигрывает та «сова», которая забрала себе большее число играющих.</a:t>
            </a:r>
          </a:p>
        </p:txBody>
      </p:sp>
    </p:spTree>
    <p:extLst>
      <p:ext uri="{BB962C8B-B14F-4D97-AF65-F5344CB8AC3E}">
        <p14:creationId xmlns:p14="http://schemas.microsoft.com/office/powerpoint/2010/main" val="9282056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26626"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899592" y="1700807"/>
            <a:ext cx="6696744" cy="2031325"/>
          </a:xfrm>
          <a:prstGeom prst="rect">
            <a:avLst/>
          </a:prstGeom>
        </p:spPr>
        <p:txBody>
          <a:bodyPr wrap="square">
            <a:spAutoFit/>
          </a:bodyPr>
          <a:lstStyle/>
          <a:p>
            <a:r>
              <a:rPr lang="ru-RU" b="1" dirty="0"/>
              <a:t>п/и " Догони пару» </a:t>
            </a:r>
            <a:r>
              <a:rPr lang="ru-RU" b="1" dirty="0" smtClean="0"/>
              <a:t>                           Карточка №26</a:t>
            </a:r>
            <a:endParaRPr lang="ru-RU" dirty="0"/>
          </a:p>
          <a:p>
            <a:r>
              <a:rPr lang="ru-RU" b="1" dirty="0"/>
              <a:t>Цель:</a:t>
            </a:r>
            <a:r>
              <a:rPr lang="ru-RU" dirty="0"/>
              <a:t> развивать скорость бега. </a:t>
            </a:r>
          </a:p>
          <a:p>
            <a:r>
              <a:rPr lang="ru-RU" b="1" dirty="0"/>
              <a:t>Описание:</a:t>
            </a:r>
            <a:r>
              <a:rPr lang="ru-RU" dirty="0"/>
              <a:t> дети становятся в две шеренги на расстоянии 3-4 шагов одна от другой. По команде воспитателя: «Беги!» - первая шеренга убегает, а вторая догоняет (каждый догоняет пару – ребенка, стоявшего напротив, стараясь осалить до пересечения линии финиша).</a:t>
            </a:r>
          </a:p>
        </p:txBody>
      </p:sp>
    </p:spTree>
    <p:extLst>
      <p:ext uri="{BB962C8B-B14F-4D97-AF65-F5344CB8AC3E}">
        <p14:creationId xmlns:p14="http://schemas.microsoft.com/office/powerpoint/2010/main" val="7433675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27650"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16" y="-1"/>
            <a:ext cx="9144000" cy="685799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95536" y="620689"/>
            <a:ext cx="7272808" cy="6740307"/>
          </a:xfrm>
          <a:prstGeom prst="rect">
            <a:avLst/>
          </a:prstGeom>
        </p:spPr>
        <p:txBody>
          <a:bodyPr wrap="square">
            <a:spAutoFit/>
          </a:bodyPr>
          <a:lstStyle/>
          <a:p>
            <a:r>
              <a:rPr lang="ru-RU" b="1" dirty="0"/>
              <a:t>п/и «Зайка беленький сидит</a:t>
            </a:r>
            <a:r>
              <a:rPr lang="ru-RU" b="1" dirty="0" smtClean="0"/>
              <a:t>»                     Карточка №27</a:t>
            </a:r>
            <a:endParaRPr lang="ru-RU" dirty="0"/>
          </a:p>
          <a:p>
            <a:r>
              <a:rPr lang="ru-RU" b="1" i="1" dirty="0"/>
              <a:t>Цель:</a:t>
            </a:r>
            <a:r>
              <a:rPr lang="ru-RU" dirty="0"/>
              <a:t> приучать детей слушать текст и выполнять движения с текстом; учить их подпрыгивать, хлопать в ладоши, убегать, услышав последние слова текста; доставить детям радость.</a:t>
            </a:r>
          </a:p>
          <a:p>
            <a:r>
              <a:rPr lang="ru-RU" u="sng" dirty="0"/>
              <a:t>Описание.</a:t>
            </a:r>
            <a:r>
              <a:rPr lang="ru-RU" dirty="0"/>
              <a:t> Дети – «зайки» сидят на скамейке. Воспитатель предлагает выбежать «зайчикам» на середину площадки («полянку»). Дети выходят на середину площадки, становятся около воспитателя и приседают на корточки. Воспитатель произносит текст:</a:t>
            </a:r>
          </a:p>
          <a:p>
            <a:r>
              <a:rPr lang="ru-RU" dirty="0"/>
              <a:t>Зайка беленький сидит                          </a:t>
            </a:r>
            <a:r>
              <a:rPr lang="ru-RU" i="1" dirty="0"/>
              <a:t>Дети шевелят кистями </a:t>
            </a:r>
            <a:endParaRPr lang="ru-RU" dirty="0"/>
          </a:p>
          <a:p>
            <a:r>
              <a:rPr lang="ru-RU" dirty="0"/>
              <a:t>И ушами шевелит.                                 </a:t>
            </a:r>
            <a:r>
              <a:rPr lang="ru-RU" i="1" dirty="0"/>
              <a:t>рук, подняв их к голове, </a:t>
            </a:r>
            <a:endParaRPr lang="ru-RU" dirty="0"/>
          </a:p>
          <a:p>
            <a:r>
              <a:rPr lang="ru-RU" dirty="0"/>
              <a:t>Вот так, вот так</a:t>
            </a:r>
            <a:r>
              <a:rPr lang="ru-RU" i="1" dirty="0"/>
              <a:t>                                      имитируя заячьи уши.</a:t>
            </a:r>
            <a:endParaRPr lang="ru-RU" dirty="0"/>
          </a:p>
          <a:p>
            <a:r>
              <a:rPr lang="ru-RU" dirty="0"/>
              <a:t>Он ушами шевелит.</a:t>
            </a:r>
          </a:p>
          <a:p>
            <a:r>
              <a:rPr lang="ru-RU" dirty="0"/>
              <a:t> </a:t>
            </a:r>
          </a:p>
          <a:p>
            <a:r>
              <a:rPr lang="ru-RU" dirty="0"/>
              <a:t>Зайке холодно сидеть,                           </a:t>
            </a:r>
            <a:r>
              <a:rPr lang="ru-RU" i="1" dirty="0"/>
              <a:t>Хлопают в ладоши.</a:t>
            </a:r>
            <a:endParaRPr lang="ru-RU" dirty="0"/>
          </a:p>
          <a:p>
            <a:r>
              <a:rPr lang="ru-RU" dirty="0"/>
              <a:t>Надо лапочки погреть</a:t>
            </a:r>
          </a:p>
          <a:p>
            <a:r>
              <a:rPr lang="ru-RU" dirty="0"/>
              <a:t>Хлоп, хлоп, хлоп, хлоп,</a:t>
            </a:r>
          </a:p>
          <a:p>
            <a:r>
              <a:rPr lang="ru-RU" dirty="0"/>
              <a:t>Надо лапочки погреть.</a:t>
            </a:r>
          </a:p>
          <a:p>
            <a:r>
              <a:rPr lang="ru-RU" dirty="0"/>
              <a:t> </a:t>
            </a:r>
          </a:p>
          <a:p>
            <a:r>
              <a:rPr lang="ru-RU" dirty="0"/>
              <a:t>Зайке холодно стоять,                           </a:t>
            </a:r>
            <a:r>
              <a:rPr lang="ru-RU" i="1" dirty="0"/>
              <a:t>Подпрыгивают на обеих </a:t>
            </a:r>
            <a:endParaRPr lang="ru-RU" dirty="0"/>
          </a:p>
          <a:p>
            <a:r>
              <a:rPr lang="ru-RU" dirty="0"/>
              <a:t>Надо зайке поскакать.</a:t>
            </a:r>
            <a:r>
              <a:rPr lang="ru-RU" i="1" dirty="0"/>
              <a:t>                           ногах на месте.</a:t>
            </a:r>
            <a:endParaRPr lang="ru-RU" dirty="0"/>
          </a:p>
          <a:p>
            <a:r>
              <a:rPr lang="ru-RU" dirty="0"/>
              <a:t>Скок-скок, скок-скок,</a:t>
            </a:r>
          </a:p>
          <a:p>
            <a:r>
              <a:rPr lang="ru-RU" dirty="0"/>
              <a:t>Надо зайке поскакать.</a:t>
            </a:r>
          </a:p>
          <a:p>
            <a:r>
              <a:rPr lang="ru-RU" dirty="0"/>
              <a:t> </a:t>
            </a:r>
          </a:p>
          <a:p>
            <a:endParaRPr lang="ru-RU" dirty="0"/>
          </a:p>
        </p:txBody>
      </p:sp>
    </p:spTree>
    <p:extLst>
      <p:ext uri="{BB962C8B-B14F-4D97-AF65-F5344CB8AC3E}">
        <p14:creationId xmlns:p14="http://schemas.microsoft.com/office/powerpoint/2010/main" val="20235654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28674"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619672" y="1700808"/>
            <a:ext cx="6480720" cy="2031325"/>
          </a:xfrm>
          <a:prstGeom prst="rect">
            <a:avLst/>
          </a:prstGeom>
        </p:spPr>
        <p:txBody>
          <a:bodyPr wrap="square">
            <a:spAutoFit/>
          </a:bodyPr>
          <a:lstStyle/>
          <a:p>
            <a:r>
              <a:rPr lang="ru-RU" b="1" dirty="0"/>
              <a:t> МАЛОПОДВИЖНЫЕ </a:t>
            </a:r>
            <a:r>
              <a:rPr lang="ru-RU" b="1" dirty="0" smtClean="0"/>
              <a:t>ИГРЫ </a:t>
            </a:r>
            <a:r>
              <a:rPr lang="ru-RU" dirty="0" smtClean="0"/>
              <a:t>         Карточка №1</a:t>
            </a:r>
            <a:endParaRPr lang="ru-RU" dirty="0"/>
          </a:p>
          <a:p>
            <a:r>
              <a:rPr lang="ru-RU" b="1" dirty="0"/>
              <a:t>  Цель:</a:t>
            </a:r>
            <a:r>
              <a:rPr lang="ru-RU" dirty="0"/>
              <a:t> Отдых после физической нагрузки.</a:t>
            </a:r>
          </a:p>
          <a:p>
            <a:r>
              <a:rPr lang="ru-RU" dirty="0"/>
              <a:t> </a:t>
            </a:r>
          </a:p>
          <a:p>
            <a:r>
              <a:rPr lang="ru-RU" b="1" dirty="0"/>
              <a:t>Ход игры:</a:t>
            </a:r>
            <a:r>
              <a:rPr lang="ru-RU" dirty="0"/>
              <a:t> Игроки закрывают глаза, а педагог в это время на площадке прячет воробышка. По сигналу дети открывают глаза, спокойно ходят по площадке и ищут его. Тот, кто нашел, поднимает его вверх, игра повторяется снова</a:t>
            </a:r>
          </a:p>
        </p:txBody>
      </p:sp>
    </p:spTree>
    <p:extLst>
      <p:ext uri="{BB962C8B-B14F-4D97-AF65-F5344CB8AC3E}">
        <p14:creationId xmlns:p14="http://schemas.microsoft.com/office/powerpoint/2010/main" val="39671793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29698"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899592" y="1412776"/>
            <a:ext cx="7992888" cy="3970318"/>
          </a:xfrm>
          <a:prstGeom prst="rect">
            <a:avLst/>
          </a:prstGeom>
        </p:spPr>
        <p:txBody>
          <a:bodyPr wrap="square">
            <a:spAutoFit/>
          </a:bodyPr>
          <a:lstStyle/>
          <a:p>
            <a:r>
              <a:rPr lang="ru-RU" b="1" dirty="0"/>
              <a:t>м/п «Угадай, где спрятано</a:t>
            </a:r>
            <a:r>
              <a:rPr lang="ru-RU" b="1" dirty="0" smtClean="0"/>
              <a:t>?»                        Карточка №2</a:t>
            </a:r>
            <a:endParaRPr lang="ru-RU" dirty="0"/>
          </a:p>
          <a:p>
            <a:r>
              <a:rPr lang="ru-RU" b="1" dirty="0"/>
              <a:t> </a:t>
            </a:r>
            <a:endParaRPr lang="ru-RU" dirty="0"/>
          </a:p>
          <a:p>
            <a:r>
              <a:rPr lang="ru-RU" b="1" dirty="0"/>
              <a:t> Цель:</a:t>
            </a:r>
            <a:r>
              <a:rPr lang="ru-RU" dirty="0"/>
              <a:t> Воспитывать внимательность и организованность.</a:t>
            </a:r>
          </a:p>
          <a:p>
            <a:r>
              <a:rPr lang="ru-RU" dirty="0"/>
              <a:t> </a:t>
            </a:r>
          </a:p>
          <a:p>
            <a:r>
              <a:rPr lang="ru-RU" b="1" dirty="0"/>
              <a:t>Ход </a:t>
            </a:r>
            <a:r>
              <a:rPr lang="ru-RU" b="1" dirty="0" err="1"/>
              <a:t>игры:</a:t>
            </a:r>
            <a:r>
              <a:rPr lang="ru-RU" dirty="0" err="1"/>
              <a:t>Спрячьте</a:t>
            </a:r>
            <a:r>
              <a:rPr lang="ru-RU" dirty="0"/>
              <a:t> какую-нибудь игрушку и опишите ребенку ее внешний вид. Например: «Желтого цвета; туловище круглое; голова круглая; клюв острый». (Цыпленок.) Если кто-нибудь из детей догадается, что или кого вы описывали, вы отдаете ему спрятанный предмет.</a:t>
            </a:r>
          </a:p>
          <a:p>
            <a:r>
              <a:rPr lang="ru-RU" dirty="0"/>
              <a:t>Когда дети в группе научатся угадывать предметы по сло­весному описанию, они прятать и описывать предмет будут сами. Взрослый делит их на две группы. Дети разных групп по очереди описывают другой группе разные предметы, которая должна угадать, какой это предмет.</a:t>
            </a:r>
          </a:p>
          <a:p>
            <a:r>
              <a:rPr lang="ru-RU" dirty="0"/>
              <a:t>Игру можно разнообразить, пряча предметы в «чудесный мешочек» и предлагая ребенку, после того как он угадает, най­ти этот предмет на ощупь.</a:t>
            </a:r>
          </a:p>
        </p:txBody>
      </p:sp>
    </p:spTree>
    <p:extLst>
      <p:ext uri="{BB962C8B-B14F-4D97-AF65-F5344CB8AC3E}">
        <p14:creationId xmlns:p14="http://schemas.microsoft.com/office/powerpoint/2010/main" val="22266753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30722"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403648" y="889844"/>
            <a:ext cx="6696744" cy="3693319"/>
          </a:xfrm>
          <a:prstGeom prst="rect">
            <a:avLst/>
          </a:prstGeom>
        </p:spPr>
        <p:txBody>
          <a:bodyPr wrap="square">
            <a:spAutoFit/>
          </a:bodyPr>
          <a:lstStyle/>
          <a:p>
            <a:r>
              <a:rPr lang="ru-RU" b="1" dirty="0"/>
              <a:t>м/п «Угадай кто позвал</a:t>
            </a:r>
            <a:r>
              <a:rPr lang="ru-RU" b="1" dirty="0" smtClean="0"/>
              <a:t>»                       Карточка №3</a:t>
            </a:r>
            <a:endParaRPr lang="ru-RU" dirty="0"/>
          </a:p>
          <a:p>
            <a:r>
              <a:rPr lang="ru-RU" b="1" dirty="0"/>
              <a:t> </a:t>
            </a:r>
            <a:r>
              <a:rPr lang="ru-RU" dirty="0"/>
              <a:t> </a:t>
            </a:r>
          </a:p>
          <a:p>
            <a:r>
              <a:rPr lang="ru-RU" b="1" dirty="0"/>
              <a:t>Цель:</a:t>
            </a:r>
            <a:r>
              <a:rPr lang="ru-RU" dirty="0"/>
              <a:t> Повышать активность слухового аппарата.</a:t>
            </a:r>
          </a:p>
          <a:p>
            <a:r>
              <a:rPr lang="ru-RU" dirty="0"/>
              <a:t> </a:t>
            </a:r>
          </a:p>
          <a:p>
            <a:r>
              <a:rPr lang="ru-RU" b="1" dirty="0"/>
              <a:t>Ход игры:</a:t>
            </a:r>
            <a:r>
              <a:rPr lang="ru-RU" dirty="0"/>
              <a:t> Дети сидят в кругу. Один ребенок встает или садится в центре круга и закрывает глаза. Воспитатель не называя имени ребенка, показывает рукой на кого - либо из детей, которые сидят за спиной. Тот, на кого указали, встает и громко называет имя ребенка, который сидит в середине круга. Если ребенок угадал, кто его позвал, он открывает глаза, и они меняются местами с тем, кто назвал его имя. Если не отгадал воспитатель предлагает ему не раскрывать глаза, а еще раз послушать, кто называет его имя.</a:t>
            </a:r>
          </a:p>
        </p:txBody>
      </p:sp>
    </p:spTree>
    <p:extLst>
      <p:ext uri="{BB962C8B-B14F-4D97-AF65-F5344CB8AC3E}">
        <p14:creationId xmlns:p14="http://schemas.microsoft.com/office/powerpoint/2010/main" val="33831090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31746"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475656" y="751344"/>
            <a:ext cx="6840760" cy="3970318"/>
          </a:xfrm>
          <a:prstGeom prst="rect">
            <a:avLst/>
          </a:prstGeom>
        </p:spPr>
        <p:txBody>
          <a:bodyPr wrap="square">
            <a:spAutoFit/>
          </a:bodyPr>
          <a:lstStyle/>
          <a:p>
            <a:r>
              <a:rPr lang="ru-RU" b="1" dirty="0"/>
              <a:t>м/п «Найди и промолчи</a:t>
            </a:r>
            <a:r>
              <a:rPr lang="ru-RU" b="1" dirty="0" smtClean="0"/>
              <a:t>»                  Карточка №4</a:t>
            </a:r>
            <a:endParaRPr lang="ru-RU" dirty="0"/>
          </a:p>
          <a:p>
            <a:r>
              <a:rPr lang="ru-RU" b="1" dirty="0"/>
              <a:t> </a:t>
            </a:r>
            <a:endParaRPr lang="ru-RU" dirty="0"/>
          </a:p>
          <a:p>
            <a:r>
              <a:rPr lang="ru-RU" b="1" dirty="0"/>
              <a:t> Цель:</a:t>
            </a:r>
            <a:r>
              <a:rPr lang="ru-RU" dirty="0"/>
              <a:t> Развивать пространственную ориентацию и чувство выдержки.</a:t>
            </a:r>
          </a:p>
          <a:p>
            <a:r>
              <a:rPr lang="ru-RU" dirty="0"/>
              <a:t> </a:t>
            </a:r>
          </a:p>
          <a:p>
            <a:r>
              <a:rPr lang="ru-RU" b="1" dirty="0"/>
              <a:t>Ход игры:</a:t>
            </a:r>
            <a:r>
              <a:rPr lang="ru-RU" dirty="0"/>
              <a:t> Дети стоят вдоль одной стороны площадки лицом к воспитателю. По сигналу педагога они поворачиваются лицом к стене. Воспитатель в это время прячет платок (либо что то другое). Затем дети открывают глаза, поворачиваются и начинают искать платок. Нашедший, не показывая вида, что он уже нашел, подходит к педагогу и тихо говорит ему на ухо, где он обнаружил платок, и становится на свое место в шеренге (или садится на скамейку, стул). Игра продолжается до тех пор, пока большинство детей не найдут платок.</a:t>
            </a:r>
          </a:p>
        </p:txBody>
      </p:sp>
    </p:spTree>
    <p:extLst>
      <p:ext uri="{BB962C8B-B14F-4D97-AF65-F5344CB8AC3E}">
        <p14:creationId xmlns:p14="http://schemas.microsoft.com/office/powerpoint/2010/main" val="4729040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32770"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331640" y="612845"/>
            <a:ext cx="7416824" cy="3970318"/>
          </a:xfrm>
          <a:prstGeom prst="rect">
            <a:avLst/>
          </a:prstGeom>
        </p:spPr>
        <p:txBody>
          <a:bodyPr wrap="square">
            <a:spAutoFit/>
          </a:bodyPr>
          <a:lstStyle/>
          <a:p>
            <a:r>
              <a:rPr lang="ru-RU" b="1" dirty="0"/>
              <a:t>м/и «Пробеги тихо</a:t>
            </a:r>
            <a:r>
              <a:rPr lang="ru-RU" b="1" dirty="0" smtClean="0"/>
              <a:t>»                        Карточка№5</a:t>
            </a:r>
            <a:endParaRPr lang="ru-RU" dirty="0"/>
          </a:p>
          <a:p>
            <a:r>
              <a:rPr lang="ru-RU" dirty="0"/>
              <a:t/>
            </a:r>
            <a:br>
              <a:rPr lang="ru-RU" dirty="0"/>
            </a:br>
            <a:r>
              <a:rPr lang="ru-RU" b="1" dirty="0"/>
              <a:t>Цель:</a:t>
            </a:r>
            <a:r>
              <a:rPr lang="ru-RU" dirty="0"/>
              <a:t> воспитывать выдержку, терпение, умение передвигаться бесшумно.</a:t>
            </a:r>
          </a:p>
          <a:p>
            <a:r>
              <a:rPr lang="ru-RU" dirty="0"/>
              <a:t> </a:t>
            </a:r>
          </a:p>
          <a:p>
            <a:r>
              <a:rPr lang="ru-RU" b="1" dirty="0"/>
              <a:t>Ход игры:</a:t>
            </a:r>
            <a:r>
              <a:rPr lang="ru-RU" dirty="0"/>
              <a:t> дети распределяются на три группы и выстраиваются за чертой. Выбирают водящего, он садится посередине площадки и закрывает глаза. По сигналу одна подгруппа бесшумно бежит мимо водящего на другой конец зала. Если водящий услышит, он говорит «Стой!» и бегущие останавливаются. Не открывая глаз, водящий говорит какая группа бежала. Если он правильно указал группу, дети отходят в сторону. Если ошибся, они возвращаются на свои места. Так поочередно пробегают все группы. Выигрывает та группа, которая пробежала тихо и которую водящий не смог обнаружить.  </a:t>
            </a:r>
          </a:p>
        </p:txBody>
      </p:sp>
    </p:spTree>
    <p:extLst>
      <p:ext uri="{BB962C8B-B14F-4D97-AF65-F5344CB8AC3E}">
        <p14:creationId xmlns:p14="http://schemas.microsoft.com/office/powerpoint/2010/main" val="4209927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5122"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403648" y="1340769"/>
            <a:ext cx="6912768" cy="3139321"/>
          </a:xfrm>
          <a:prstGeom prst="rect">
            <a:avLst/>
          </a:prstGeom>
        </p:spPr>
        <p:txBody>
          <a:bodyPr wrap="square">
            <a:spAutoFit/>
          </a:bodyPr>
          <a:lstStyle/>
          <a:p>
            <a:r>
              <a:rPr lang="ru-RU" b="1" dirty="0"/>
              <a:t>п/и «Воробышки и кот</a:t>
            </a:r>
            <a:r>
              <a:rPr lang="ru-RU" b="1" dirty="0" smtClean="0"/>
              <a:t>» Карточка №5</a:t>
            </a:r>
            <a:endParaRPr lang="ru-RU" dirty="0"/>
          </a:p>
          <a:p>
            <a:r>
              <a:rPr lang="ru-RU" b="1" dirty="0"/>
              <a:t> Цель:</a:t>
            </a:r>
            <a:r>
              <a:rPr lang="ru-RU" dirty="0"/>
              <a:t> Упражнять в беге.  Развивать у детей выдержку, умение выполнять движения по сигналу, навык коллективного движения.</a:t>
            </a:r>
          </a:p>
          <a:p>
            <a:r>
              <a:rPr lang="ru-RU" b="1" dirty="0"/>
              <a:t>Описание: </a:t>
            </a:r>
            <a:r>
              <a:rPr lang="ru-RU" dirty="0"/>
              <a:t>Дети – «воробышки», воспитатель – «кот». «Воробышки» сидят на «крыше» (на стульчиках или на скамеечке). Дается команда «воробышки полетели». «Воробышки» спрыгивают с «крыши» и начинают «летать», т. е. бегать и махать руками, точно крыльями. Пока дети бегают «кот» спит. Затем  она внезапно просыпается и мяукает «Мяу, мяу». Это сигнал, что кошка вышла на охоту. «Воробышки» сразу разбегаются по своим местам на «крышу», а «кот» их ловит и отводит в свой «домик».</a:t>
            </a:r>
          </a:p>
        </p:txBody>
      </p:sp>
    </p:spTree>
    <p:extLst>
      <p:ext uri="{BB962C8B-B14F-4D97-AF65-F5344CB8AC3E}">
        <p14:creationId xmlns:p14="http://schemas.microsoft.com/office/powerpoint/2010/main" val="39933335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457200" y="0"/>
            <a:ext cx="8229600" cy="6126163"/>
          </a:xfrm>
        </p:spPr>
        <p:txBody>
          <a:bodyPr/>
          <a:lstStyle/>
          <a:p>
            <a:endParaRPr lang="ru-RU" dirty="0"/>
          </a:p>
        </p:txBody>
      </p:sp>
      <p:pic>
        <p:nvPicPr>
          <p:cNvPr id="33794"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971600" y="1720840"/>
            <a:ext cx="7200800" cy="2585323"/>
          </a:xfrm>
          <a:prstGeom prst="rect">
            <a:avLst/>
          </a:prstGeom>
        </p:spPr>
        <p:txBody>
          <a:bodyPr wrap="square">
            <a:spAutoFit/>
          </a:bodyPr>
          <a:lstStyle/>
          <a:p>
            <a:r>
              <a:rPr lang="ru-RU" b="1" dirty="0"/>
              <a:t>м/</a:t>
            </a:r>
            <a:r>
              <a:rPr lang="ru-RU" b="1" dirty="0" err="1"/>
              <a:t>и«Кто</a:t>
            </a:r>
            <a:r>
              <a:rPr lang="ru-RU" b="1" dirty="0"/>
              <a:t> ушёл</a:t>
            </a:r>
            <a:r>
              <a:rPr lang="ru-RU" b="1" dirty="0" smtClean="0"/>
              <a:t>»                                      </a:t>
            </a:r>
            <a:r>
              <a:rPr lang="ru-RU" b="1" dirty="0" err="1" smtClean="0"/>
              <a:t>Карточк</a:t>
            </a:r>
            <a:r>
              <a:rPr lang="ru-RU" b="1" dirty="0" smtClean="0"/>
              <a:t> №6</a:t>
            </a:r>
            <a:endParaRPr lang="ru-RU" dirty="0"/>
          </a:p>
          <a:p>
            <a:r>
              <a:rPr lang="ru-RU" b="1" dirty="0"/>
              <a:t>Цель: </a:t>
            </a:r>
            <a:r>
              <a:rPr lang="ru-RU" dirty="0"/>
              <a:t>учить детей угадывать тех детей, которые уходят. Развивать память, внимание.</a:t>
            </a:r>
          </a:p>
          <a:p>
            <a:r>
              <a:rPr lang="ru-RU" b="1" dirty="0"/>
              <a:t>Ход игры.</a:t>
            </a:r>
            <a:endParaRPr lang="ru-RU" dirty="0"/>
          </a:p>
          <a:p>
            <a:r>
              <a:rPr lang="ru-RU" dirty="0"/>
              <a:t>Дети стоят по кругу или полукругом. Один из игроков, запоминает играющих, а затем выходит из комнаты. Один из детей прячется. Педагог говорит: «Угадай, кто ушёл?» если ребёнок угадал, то выбирает кого-нибудь вместо себя, если ошибается то снова уходит, прячется другой ребёнок</a:t>
            </a:r>
          </a:p>
        </p:txBody>
      </p:sp>
    </p:spTree>
    <p:extLst>
      <p:ext uri="{BB962C8B-B14F-4D97-AF65-F5344CB8AC3E}">
        <p14:creationId xmlns:p14="http://schemas.microsoft.com/office/powerpoint/2010/main" val="19605505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34819" name="Picture 3"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115616" y="1196752"/>
            <a:ext cx="7272808" cy="3970318"/>
          </a:xfrm>
          <a:prstGeom prst="rect">
            <a:avLst/>
          </a:prstGeom>
        </p:spPr>
        <p:txBody>
          <a:bodyPr wrap="square">
            <a:spAutoFit/>
          </a:bodyPr>
          <a:lstStyle/>
          <a:p>
            <a:r>
              <a:rPr lang="ru-RU" b="1" dirty="0"/>
              <a:t>м/и «Где позвонили</a:t>
            </a:r>
            <a:r>
              <a:rPr lang="ru-RU" b="1" dirty="0" smtClean="0"/>
              <a:t>»                      Карточка №7</a:t>
            </a:r>
            <a:endParaRPr lang="ru-RU" dirty="0"/>
          </a:p>
          <a:p>
            <a:r>
              <a:rPr lang="ru-RU" b="1" u="sng" dirty="0"/>
              <a:t>Цель:</a:t>
            </a:r>
            <a:r>
              <a:rPr lang="ru-RU" dirty="0"/>
              <a:t> Развивать у детей слух, внимание и выдержку.</a:t>
            </a:r>
          </a:p>
          <a:p>
            <a:r>
              <a:rPr lang="ru-RU" b="1" u="sng" dirty="0"/>
              <a:t>Описание:</a:t>
            </a:r>
            <a:r>
              <a:rPr lang="ru-RU" dirty="0"/>
              <a:t> Дети сидят по кругу или вдоль стены. Один из играющих по назначению воспитателя становится в центре круга или перед сидящими. По сигналу воспитателя он закрывает глаза. Воспитатель дает кому-нибудь из детей звоночек и предлагает позвонить. Ребенок, находящийся в центре круга, должен не открывая глаз, указать рукой направление, откуда доносится звук. Если он укажет правильно, воспитатель говорит: «Пора!», играющий открывает глаза. А тот, кто позвонил – поднимает и показывает звонок. Если водящий ошибся, он снова закрывает глаза и отгадывает еще раз.  Затем воспитатель назначает другого водящего.</a:t>
            </a:r>
          </a:p>
          <a:p>
            <a:r>
              <a:rPr lang="ru-RU" b="1" u="sng" dirty="0"/>
              <a:t>Правила:</a:t>
            </a:r>
            <a:endParaRPr lang="ru-RU" dirty="0"/>
          </a:p>
          <a:p>
            <a:r>
              <a:rPr lang="ru-RU" dirty="0"/>
              <a:t>Водящий открывает глаза только после слова воспитателя «Пора!»</a:t>
            </a:r>
          </a:p>
        </p:txBody>
      </p:sp>
    </p:spTree>
    <p:extLst>
      <p:ext uri="{BB962C8B-B14F-4D97-AF65-F5344CB8AC3E}">
        <p14:creationId xmlns:p14="http://schemas.microsoft.com/office/powerpoint/2010/main" val="1463609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35842"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475656" y="751344"/>
            <a:ext cx="6696744" cy="3693319"/>
          </a:xfrm>
          <a:prstGeom prst="rect">
            <a:avLst/>
          </a:prstGeom>
        </p:spPr>
        <p:txBody>
          <a:bodyPr wrap="square">
            <a:spAutoFit/>
          </a:bodyPr>
          <a:lstStyle/>
          <a:p>
            <a:r>
              <a:rPr lang="ru-RU" b="1" dirty="0"/>
              <a:t> м/и «Где постучали</a:t>
            </a:r>
            <a:r>
              <a:rPr lang="ru-RU" b="1" dirty="0" smtClean="0"/>
              <a:t>?»                     Карточка № 8</a:t>
            </a:r>
            <a:endParaRPr lang="ru-RU" dirty="0"/>
          </a:p>
          <a:p>
            <a:r>
              <a:rPr lang="ru-RU" b="1" dirty="0"/>
              <a:t> Цель: </a:t>
            </a:r>
            <a:r>
              <a:rPr lang="ru-RU" dirty="0"/>
              <a:t>Воспитывать внимательность и организованность.</a:t>
            </a:r>
          </a:p>
          <a:p>
            <a:r>
              <a:rPr lang="ru-RU" b="1" dirty="0"/>
              <a:t> </a:t>
            </a:r>
            <a:endParaRPr lang="ru-RU" dirty="0"/>
          </a:p>
          <a:p>
            <a:r>
              <a:rPr lang="ru-RU" b="1" dirty="0"/>
              <a:t>Ход игры: </a:t>
            </a:r>
            <a:r>
              <a:rPr lang="ru-RU" dirty="0"/>
              <a:t>Дети стоят по кругу (или сидят). Водящий выходит на середину и закрывает глаза. Воспитатель бесшумно обходит круг позади детей, останавливается возле кого – </a:t>
            </a:r>
            <a:r>
              <a:rPr lang="ru-RU" dirty="0" err="1"/>
              <a:t>нибудь</a:t>
            </a:r>
            <a:r>
              <a:rPr lang="ru-RU" dirty="0"/>
              <a:t> из ребят, стучит палочкой и кладет ее в руки ребенка, отходит в сторону и говорит : «Пора!». Стоящий в кругу должен отгадать, где постучали, и подойти к тому, у кого спрятана палочка. Отгадав, он становится на место ребенка, у которого была палочка, тот становится водящим. Если ребенок не отгадает, то он вновь водит. Если второй раз он ошибется, то выбирают нового водящего. В игре дети должны соблюдать тишину.</a:t>
            </a:r>
          </a:p>
        </p:txBody>
      </p:sp>
    </p:spTree>
    <p:extLst>
      <p:ext uri="{BB962C8B-B14F-4D97-AF65-F5344CB8AC3E}">
        <p14:creationId xmlns:p14="http://schemas.microsoft.com/office/powerpoint/2010/main" val="3064900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spTree>
    <p:extLst>
      <p:ext uri="{BB962C8B-B14F-4D97-AF65-F5344CB8AC3E}">
        <p14:creationId xmlns:p14="http://schemas.microsoft.com/office/powerpoint/2010/main" val="3151778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Подвижные игры </a:t>
            </a:r>
            <a:endParaRPr lang="ru-RU" dirty="0"/>
          </a:p>
        </p:txBody>
      </p:sp>
      <p:sp>
        <p:nvSpPr>
          <p:cNvPr id="3" name="Объект 2"/>
          <p:cNvSpPr>
            <a:spLocks noGrp="1"/>
          </p:cNvSpPr>
          <p:nvPr>
            <p:ph idx="1"/>
          </p:nvPr>
        </p:nvSpPr>
        <p:spPr/>
        <p:txBody>
          <a:bodyPr/>
          <a:lstStyle/>
          <a:p>
            <a:r>
              <a:rPr lang="ru-RU" smtClean="0"/>
              <a:t>Средней группы.</a:t>
            </a:r>
            <a:endParaRPr lang="ru-RU"/>
          </a:p>
        </p:txBody>
      </p:sp>
    </p:spTree>
    <p:extLst>
      <p:ext uri="{BB962C8B-B14F-4D97-AF65-F5344CB8AC3E}">
        <p14:creationId xmlns:p14="http://schemas.microsoft.com/office/powerpoint/2010/main" val="1210680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6146"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971600" y="260648"/>
            <a:ext cx="7416824" cy="5355312"/>
          </a:xfrm>
          <a:prstGeom prst="rect">
            <a:avLst/>
          </a:prstGeom>
        </p:spPr>
        <p:txBody>
          <a:bodyPr wrap="square">
            <a:spAutoFit/>
          </a:bodyPr>
          <a:lstStyle/>
          <a:p>
            <a:r>
              <a:rPr lang="ru-RU" b="1" dirty="0"/>
              <a:t>п/и «У медведя во бору</a:t>
            </a:r>
            <a:r>
              <a:rPr lang="ru-RU" b="1" dirty="0" smtClean="0"/>
              <a:t>» Карточка № 6</a:t>
            </a:r>
            <a:endParaRPr lang="ru-RU" dirty="0"/>
          </a:p>
          <a:p>
            <a:r>
              <a:rPr lang="ru-RU" dirty="0"/>
              <a:t> </a:t>
            </a:r>
            <a:r>
              <a:rPr lang="ru-RU" b="1" dirty="0"/>
              <a:t>Цель</a:t>
            </a:r>
            <a:r>
              <a:rPr lang="ru-RU" dirty="0"/>
              <a:t>: Развивать у детей выдержку, умение выполнять движения по сигналу, навык коллективного движения. Упражнять в беге по определенному направлению, с </a:t>
            </a:r>
            <a:r>
              <a:rPr lang="ru-RU" dirty="0" err="1"/>
              <a:t>увертыванием</a:t>
            </a:r>
            <a:r>
              <a:rPr lang="ru-RU" dirty="0"/>
              <a:t>, развивать речь.</a:t>
            </a:r>
            <a:br>
              <a:rPr lang="ru-RU" dirty="0"/>
            </a:br>
            <a:r>
              <a:rPr lang="ru-RU" b="1" dirty="0"/>
              <a:t>Описание</a:t>
            </a:r>
            <a:r>
              <a:rPr lang="ru-RU" dirty="0"/>
              <a:t>: На одной стороне площадки проводится черта – это опушка леса. За чертой, на расстоянии 2-3 шагов очерчивается место для медведя. На противоположной стороне дом детей. Воспитатель назначает медведя, остальные дети – у себя дома. Воспитатель говорит: «Идите гулять!». Дети направляются к опушке леса, собирая ягоды, грибы, имитируя движения и хором говорят: «У медведя во бору, грибы ягоды беру. А медведь сидит и на нас рычит».  Медведь в это время сидит на своем месте. Когда играющие произносят «Рычит!» медведь встает, дети бегут домой. Медведь старается их поймать – коснуться. Пойманного медведь отводит к себе. После 2-3 пойманных выбирается новый медведь.</a:t>
            </a:r>
            <a:br>
              <a:rPr lang="ru-RU" dirty="0"/>
            </a:br>
            <a:r>
              <a:rPr lang="ru-RU" b="1" dirty="0"/>
              <a:t>Правила</a:t>
            </a:r>
            <a:r>
              <a:rPr lang="ru-RU" dirty="0"/>
              <a:t>: Медведь имеет право вставать и ловить, а играющие – убегать домой только после слова «</a:t>
            </a:r>
            <a:r>
              <a:rPr lang="ru-RU" dirty="0" err="1"/>
              <a:t>рычит!».Медведь</a:t>
            </a:r>
            <a:r>
              <a:rPr lang="ru-RU" dirty="0"/>
              <a:t> не может ловить детей за линией дома.</a:t>
            </a:r>
            <a:br>
              <a:rPr lang="ru-RU" dirty="0"/>
            </a:br>
            <a:endParaRPr lang="ru-RU" dirty="0"/>
          </a:p>
        </p:txBody>
      </p:sp>
    </p:spTree>
    <p:extLst>
      <p:ext uri="{BB962C8B-B14F-4D97-AF65-F5344CB8AC3E}">
        <p14:creationId xmlns:p14="http://schemas.microsoft.com/office/powerpoint/2010/main" val="27953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7170"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971600" y="404664"/>
            <a:ext cx="7416824" cy="5355312"/>
          </a:xfrm>
          <a:prstGeom prst="rect">
            <a:avLst/>
          </a:prstGeom>
        </p:spPr>
        <p:txBody>
          <a:bodyPr wrap="square">
            <a:spAutoFit/>
          </a:bodyPr>
          <a:lstStyle/>
          <a:p>
            <a:r>
              <a:rPr lang="ru-RU" b="1" dirty="0"/>
              <a:t>п/и «Кот и мыши</a:t>
            </a:r>
            <a:r>
              <a:rPr lang="ru-RU" b="1" dirty="0" smtClean="0"/>
              <a:t>» Карточка №7</a:t>
            </a:r>
            <a:r>
              <a:rPr lang="ru-RU" dirty="0"/>
              <a:t/>
            </a:r>
            <a:br>
              <a:rPr lang="ru-RU" dirty="0"/>
            </a:br>
            <a:r>
              <a:rPr lang="ru-RU" b="1" dirty="0"/>
              <a:t> Цель</a:t>
            </a:r>
            <a:r>
              <a:rPr lang="ru-RU" dirty="0"/>
              <a:t>: Развивать у детей умение быстро действовать по сигналу, ходить, сохраняя форму круга. Упражнять в беге с ловлей.</a:t>
            </a:r>
            <a:br>
              <a:rPr lang="ru-RU" dirty="0"/>
            </a:br>
            <a:r>
              <a:rPr lang="ru-RU" b="1" dirty="0"/>
              <a:t>Описание:</a:t>
            </a:r>
            <a:r>
              <a:rPr lang="ru-RU" dirty="0"/>
              <a:t> Все играющие, кроме 2, становятся в круг, на расстоянии вытянутых рук, и берутся за руки. В одном месте круг не замыкается. Этот проход – называется воротами. Двое играющих, находятся за кругом, изображают мышку и кошку. Мышка бегает вне круга и в кругу, кошка – за ней, стараясь поймать ее. Мышка может вбегать в круг через ворота и подлезать под руки стоящих в кругу. Кошка – только в ворота. Дети идут по кругу и говорят: «Ходит Васька серенький, хвост пушистый – беленький. Ходит Васька – кот. Сядет, умывается, лапкой вытирается, песенки поет. Дом неслышно обойдет, притаится Васька – кот. Серых мышек ждет». После слов кошка начинает ловить мышку. </a:t>
            </a:r>
            <a:br>
              <a:rPr lang="ru-RU" dirty="0"/>
            </a:br>
            <a:r>
              <a:rPr lang="ru-RU" b="1" dirty="0"/>
              <a:t>Правила:</a:t>
            </a:r>
            <a:r>
              <a:rPr lang="ru-RU" dirty="0"/>
              <a:t> </a:t>
            </a:r>
            <a:br>
              <a:rPr lang="ru-RU" dirty="0"/>
            </a:br>
            <a:r>
              <a:rPr lang="ru-RU" dirty="0"/>
              <a:t>Стоящие в кругу не должны пропускать кошку под сцепленные руки. </a:t>
            </a:r>
            <a:br>
              <a:rPr lang="ru-RU" dirty="0"/>
            </a:br>
            <a:r>
              <a:rPr lang="ru-RU" dirty="0"/>
              <a:t>Кошка может ловить мышку за кругом и в кругу. </a:t>
            </a:r>
            <a:br>
              <a:rPr lang="ru-RU" dirty="0"/>
            </a:br>
            <a:r>
              <a:rPr lang="ru-RU" dirty="0"/>
              <a:t>Кошка может ловить, а мышка убегать после слова «ждет».</a:t>
            </a:r>
            <a:br>
              <a:rPr lang="ru-RU" dirty="0"/>
            </a:br>
            <a:r>
              <a:rPr lang="ru-RU" dirty="0"/>
              <a:t>Варианты: Устроить дополнительные ворота, ввести 2 мышек, увеличить количество кошек.</a:t>
            </a:r>
          </a:p>
        </p:txBody>
      </p:sp>
    </p:spTree>
    <p:extLst>
      <p:ext uri="{BB962C8B-B14F-4D97-AF65-F5344CB8AC3E}">
        <p14:creationId xmlns:p14="http://schemas.microsoft.com/office/powerpoint/2010/main" val="37226292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9218"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547664" y="889844"/>
            <a:ext cx="6840760" cy="3416320"/>
          </a:xfrm>
          <a:prstGeom prst="rect">
            <a:avLst/>
          </a:prstGeom>
        </p:spPr>
        <p:txBody>
          <a:bodyPr wrap="square">
            <a:spAutoFit/>
          </a:bodyPr>
          <a:lstStyle/>
          <a:p>
            <a:r>
              <a:rPr lang="ru-RU" b="1" dirty="0"/>
              <a:t>п/и</a:t>
            </a:r>
            <a:r>
              <a:rPr lang="ru-RU" dirty="0"/>
              <a:t> </a:t>
            </a:r>
            <a:r>
              <a:rPr lang="ru-RU" b="1" dirty="0"/>
              <a:t>«Ловишки</a:t>
            </a:r>
            <a:r>
              <a:rPr lang="ru-RU" b="1" dirty="0" smtClean="0"/>
              <a:t>»                                     Карточка №9</a:t>
            </a:r>
            <a:endParaRPr lang="ru-RU" dirty="0"/>
          </a:p>
          <a:p>
            <a:r>
              <a:rPr lang="ru-RU" b="1" dirty="0"/>
              <a:t>Цель</a:t>
            </a:r>
            <a:r>
              <a:rPr lang="ru-RU" dirty="0"/>
              <a:t>: развивать у детей умение согласовывать движения со словами. Упражнять в ритмической ходьбе, в беге с </a:t>
            </a:r>
            <a:r>
              <a:rPr lang="ru-RU" dirty="0" err="1"/>
              <a:t>увертыванием</a:t>
            </a:r>
            <a:r>
              <a:rPr lang="ru-RU" dirty="0"/>
              <a:t> и в ловле, в  построении в круг</a:t>
            </a:r>
          </a:p>
          <a:p>
            <a:r>
              <a:rPr lang="ru-RU" b="1" dirty="0"/>
              <a:t>Описание игры</a:t>
            </a:r>
            <a:r>
              <a:rPr lang="ru-RU" dirty="0"/>
              <a:t>: дети стоят по кругу, взявшись за руки. </a:t>
            </a:r>
            <a:r>
              <a:rPr lang="ru-RU" dirty="0" err="1"/>
              <a:t>Ловишка</a:t>
            </a:r>
            <a:r>
              <a:rPr lang="ru-RU" dirty="0"/>
              <a:t> – в центре круга,  на руке повязка. Играющие двигаются по кругу и говорят</a:t>
            </a:r>
          </a:p>
          <a:p>
            <a:r>
              <a:rPr lang="ru-RU" dirty="0"/>
              <a:t>           Мы, веселые ребята,  Любим бегать и скакать</a:t>
            </a:r>
          </a:p>
          <a:p>
            <a:r>
              <a:rPr lang="ru-RU" dirty="0"/>
              <a:t>           Ну, попробуй нас догнать.  Раз, два, три – лови!</a:t>
            </a:r>
          </a:p>
          <a:p>
            <a:r>
              <a:rPr lang="ru-RU" dirty="0"/>
              <a:t>Дети разбегаются, а </a:t>
            </a:r>
            <a:r>
              <a:rPr lang="ru-RU" dirty="0" err="1"/>
              <a:t>ловишка</a:t>
            </a:r>
            <a:r>
              <a:rPr lang="ru-RU" dirty="0"/>
              <a:t> догоняет. Пойманный временно отходит в сторону. Игра продолжается, пока </a:t>
            </a:r>
            <a:r>
              <a:rPr lang="ru-RU" dirty="0" err="1"/>
              <a:t>ловишка</a:t>
            </a:r>
            <a:r>
              <a:rPr lang="ru-RU" dirty="0"/>
              <a:t> не поймает 2-3 детей. </a:t>
            </a:r>
          </a:p>
        </p:txBody>
      </p:sp>
    </p:spTree>
    <p:extLst>
      <p:ext uri="{BB962C8B-B14F-4D97-AF65-F5344CB8AC3E}">
        <p14:creationId xmlns:p14="http://schemas.microsoft.com/office/powerpoint/2010/main" val="40239222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11266"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475656" y="404664"/>
            <a:ext cx="6984776" cy="6740307"/>
          </a:xfrm>
          <a:prstGeom prst="rect">
            <a:avLst/>
          </a:prstGeom>
        </p:spPr>
        <p:txBody>
          <a:bodyPr wrap="square">
            <a:spAutoFit/>
          </a:bodyPr>
          <a:lstStyle/>
          <a:p>
            <a:r>
              <a:rPr lang="ru-RU" b="1" dirty="0"/>
              <a:t>п/</a:t>
            </a:r>
            <a:r>
              <a:rPr lang="ru-RU" b="1" dirty="0" err="1"/>
              <a:t>и«Лошадки</a:t>
            </a:r>
            <a:r>
              <a:rPr lang="ru-RU" b="1" dirty="0" smtClean="0"/>
              <a:t>»                Карточка 11</a:t>
            </a:r>
            <a:endParaRPr lang="ru-RU" dirty="0"/>
          </a:p>
          <a:p>
            <a:r>
              <a:rPr lang="ru-RU" b="1" dirty="0"/>
              <a:t>Цель:</a:t>
            </a:r>
            <a:r>
              <a:rPr lang="ru-RU" dirty="0"/>
              <a:t> Развивать у детей умение действовать по сигналу, согласовывать движения друг с другом, упражнять в беге, ходьбе.</a:t>
            </a:r>
          </a:p>
          <a:p>
            <a:r>
              <a:rPr lang="ru-RU" b="1" dirty="0"/>
              <a:t>Описание игры</a:t>
            </a:r>
            <a:r>
              <a:rPr lang="ru-RU" dirty="0"/>
              <a:t>: Дети делятся на 2 равные группы. Одна группа изображает конюхов, другая – лошадей. На одной стороне отчерчивается конюшня. На другой – помещение для конюхов, между ними луг. Воспитатель говорит: «Конюхи, вставайте скорей, запрягайте лошадей!». Конюхи с вожжами в руках, бегут к конюшне и запрягают лошадей. Когда все лошади запряжены, они выстраиваются друг за другом и по указанию воспитателя идут шагом или бегут. По слову воспитателя «Приехали!» конюхи останавливают лошадей. Воспитатель говорит «Идите отдыхать!». Конюхи распрягают лошадей и отпускают их пастись на луг. Сами возвращаются на свои места отдохнуть. Лошади спокойно ходят по площадке, пасутся, щиплют траву. По сигналу воспитателя «Конюхи, запрягайте лошадей!» конюх ловит свою лошадь, которая убегает от него. Когда все лошади пойманы и запряжены, все выстраиваются друг за другом. После 2-3 повторений воспитатель говорит: «Отведите лошадей в конюшню!». Конюхи отводят лошадей в конюшню, распрягают их и отдают вожжи воспитателю.</a:t>
            </a:r>
          </a:p>
          <a:p>
            <a:r>
              <a:rPr lang="ru-RU" dirty="0"/>
              <a:t>Правила: </a:t>
            </a:r>
          </a:p>
          <a:p>
            <a:r>
              <a:rPr lang="ru-RU" dirty="0"/>
              <a:t>Играющие меняют движения по сигналу воспитателя. По сигналу «Идите отдыхать» - конюхи возвращаются на места.</a:t>
            </a:r>
          </a:p>
          <a:p>
            <a:endParaRPr lang="ru-RU" dirty="0"/>
          </a:p>
        </p:txBody>
      </p:sp>
    </p:spTree>
    <p:extLst>
      <p:ext uri="{BB962C8B-B14F-4D97-AF65-F5344CB8AC3E}">
        <p14:creationId xmlns:p14="http://schemas.microsoft.com/office/powerpoint/2010/main" val="33174880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12290" name="Picture 2" descr="C:\Users\3323232\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971600" y="1305342"/>
            <a:ext cx="7272808" cy="2862322"/>
          </a:xfrm>
          <a:prstGeom prst="rect">
            <a:avLst/>
          </a:prstGeom>
        </p:spPr>
        <p:txBody>
          <a:bodyPr wrap="square">
            <a:spAutoFit/>
          </a:bodyPr>
          <a:lstStyle/>
          <a:p>
            <a:r>
              <a:rPr lang="ru-RU" b="1" dirty="0"/>
              <a:t>п/и «Салки</a:t>
            </a:r>
            <a:r>
              <a:rPr lang="ru-RU" b="1" dirty="0" smtClean="0"/>
              <a:t>»                                                Карточка №12</a:t>
            </a:r>
            <a:endParaRPr lang="ru-RU" dirty="0"/>
          </a:p>
          <a:p>
            <a:r>
              <a:rPr lang="ru-RU" b="1" dirty="0"/>
              <a:t> </a:t>
            </a:r>
            <a:endParaRPr lang="ru-RU" dirty="0"/>
          </a:p>
          <a:p>
            <a:r>
              <a:rPr lang="ru-RU" b="1" dirty="0"/>
              <a:t>Цель:</a:t>
            </a:r>
            <a:r>
              <a:rPr lang="ru-RU" dirty="0"/>
              <a:t> Воспитывать быстроту, улучшать реакцию на звуковой сигнал.</a:t>
            </a:r>
          </a:p>
          <a:p>
            <a:r>
              <a:rPr lang="ru-RU" dirty="0"/>
              <a:t> </a:t>
            </a:r>
          </a:p>
          <a:p>
            <a:r>
              <a:rPr lang="ru-RU" b="1" dirty="0"/>
              <a:t>Ход игры:</a:t>
            </a:r>
            <a:r>
              <a:rPr lang="ru-RU" dirty="0"/>
              <a:t> По считалке выбирается водящий («салка»). Условно устанавливается площадка, на которой играют. Все разбегаются по площадке, водящий объявляет «Я салка!» и начинает догонять всех игроков. Кого догонит и «осалит» (дотронется), тот становится «салкой», громко объявляет об этом, и начинает догонять игроков. Продолжаем до бесконечности.</a:t>
            </a:r>
          </a:p>
        </p:txBody>
      </p:sp>
    </p:spTree>
    <p:extLst>
      <p:ext uri="{BB962C8B-B14F-4D97-AF65-F5344CB8AC3E}">
        <p14:creationId xmlns:p14="http://schemas.microsoft.com/office/powerpoint/2010/main" val="410847051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TotalTime>
  <Words>1214</Words>
  <Application>Microsoft Office PowerPoint</Application>
  <PresentationFormat>Экран (4:3)</PresentationFormat>
  <Paragraphs>148</Paragraphs>
  <Slides>33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Тема Office</vt:lpstr>
      <vt:lpstr>Подвижные игры  для детей  средней группы.</vt:lpstr>
      <vt:lpstr>Презентация PowerPoint</vt:lpstr>
      <vt:lpstr>Презентация PowerPoint</vt:lpstr>
      <vt:lpstr>Подвижные игры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3323232</dc:creator>
  <cp:lastModifiedBy>3323232</cp:lastModifiedBy>
  <cp:revision>12</cp:revision>
  <dcterms:created xsi:type="dcterms:W3CDTF">2019-01-29T17:24:02Z</dcterms:created>
  <dcterms:modified xsi:type="dcterms:W3CDTF">2019-05-12T18:35:02Z</dcterms:modified>
</cp:coreProperties>
</file>