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71" r:id="rId9"/>
    <p:sldId id="273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EF7E138-8EA6-4095-B7EC-37861C74F52F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B2D6227-82EE-437D-9676-7611AA6E5D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11" Type="http://schemas.openxmlformats.org/officeDocument/2006/relationships/image" Target="../media/image23.jpe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image" Target="../media/image4.jpeg"/><Relationship Id="rId9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Teach 01\Desktop\elitefon.ru_391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49" y="245069"/>
            <a:ext cx="8217901" cy="597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764704"/>
            <a:ext cx="47558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Дикое животное –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медведь 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4581128"/>
            <a:ext cx="40712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Презентацию подготовила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Учитель – дефектолог ГБДОУ №35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Красногвардейского района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Санкт – Петербурга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Скворцова Александра Андреевна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9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024744" cy="74515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рассказа о медведе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12888"/>
              </p:ext>
            </p:extLst>
          </p:nvPr>
        </p:nvGraphicFramePr>
        <p:xfrm>
          <a:off x="899592" y="2132856"/>
          <a:ext cx="7272807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269"/>
                <a:gridCol w="2424269"/>
                <a:gridCol w="2424269"/>
              </a:tblGrid>
              <a:tr h="19802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802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Teach 01\Desktop\видео саши\1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1008112" cy="105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each 01\Desktop\видео саши\36d6603cfe3580fa4570a75b8d2d20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613" y="2451258"/>
            <a:ext cx="1101867" cy="150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Teach 01\Desktop\видео саши\300px-Медвед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58063"/>
            <a:ext cx="2097091" cy="126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Teach 01\Desktop\видео саши\b59fe3b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276872"/>
            <a:ext cx="1008112" cy="688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Teach 01\Desktop\видео саши\malina-remontantnaya-gigant-krasnaya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748" y="2481617"/>
            <a:ext cx="1023468" cy="1218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Teach 01\Desktop\depositphotos_127494534-stock-illustration-barrel-of-honey-icon-i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5" y="3007560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Teach 01\Desktop\видео саши\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145" y="4268739"/>
            <a:ext cx="1118189" cy="69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Teach 01\Desktop\видео саши\Без названия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121" y="5145235"/>
            <a:ext cx="1116558" cy="77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Teach 01\Desktop\видео саши\medved-plyivet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947" y="4759610"/>
            <a:ext cx="1063773" cy="70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Teach 01\Desktop\information_items_166621.jpe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394" y="4317180"/>
            <a:ext cx="2137577" cy="160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C:\Users\Teach 01\Desktop\medvezhata-foto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403" y="4308040"/>
            <a:ext cx="2097722" cy="161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22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Медведь – дикое животное. </a:t>
            </a:r>
          </a:p>
          <a:p>
            <a:pPr marL="0" indent="0" algn="ctr">
              <a:buNone/>
            </a:pPr>
            <a:r>
              <a:rPr lang="ru-RU" dirty="0" smtClean="0"/>
              <a:t>Он живет в лесу .</a:t>
            </a:r>
            <a:endParaRPr lang="ru-RU" dirty="0"/>
          </a:p>
        </p:txBody>
      </p:sp>
      <p:pic>
        <p:nvPicPr>
          <p:cNvPr id="1026" name="Picture 2" descr="C:\Users\Teach 01\Desktop\44211-stvol-solnechnyj_svet-ekosistema-el_elovyj_les-kartinka-1920x12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1" y="314121"/>
            <a:ext cx="398722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each 01\Desktop\300px-Медвед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3672408" cy="25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50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920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Внешний вид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1628800"/>
            <a:ext cx="3024452" cy="420382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 большое животное. Его тело покрыто коричневой шерстью. У медведя есть туловище, большая голова, пасть с острыми зубами, сильные лапы и коротки хвост.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плохо видит, зато хорошо слышит и ощущает запахи.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Teach 01\Desktop\1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50564"/>
            <a:ext cx="4063368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19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3384494" cy="147796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Медведи быстро бегают, хорошо плавают и лазают по деревьям.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Teach 01\Desktop\medved-plyiv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14" y="2780928"/>
            <a:ext cx="338437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each 01\Desktop\видео саш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12976"/>
            <a:ext cx="299943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Teach 01\Desktop\tmb_116110_99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123" y="764704"/>
            <a:ext cx="3096344" cy="211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44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2736305" cy="3508977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всеядное животное. Любимое его лакомства – мёд и малина. Ещё медведь – отличный рыболов.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Teach 01\Desktop\видео саши\b59fe3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75463"/>
            <a:ext cx="2664296" cy="213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Teach 01\Desktop\видео саши\malina-remontantnaya-gigant-krasnay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700808"/>
            <a:ext cx="1974656" cy="197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Teach 01\Desktop\видео саши\med_v_sota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745" y="1700808"/>
            <a:ext cx="2154813" cy="197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01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Teach 01\Desktop\236747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19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908720"/>
            <a:ext cx="6031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лето медведь проводит в поисках пищи.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21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4176582" cy="1143000"/>
          </a:xfrm>
        </p:spPr>
        <p:txBody>
          <a:bodyPr>
            <a:noAutofit/>
          </a:bodyPr>
          <a:lstStyle/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Teach 01\Desktop\______20181111_18481054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70" y="332656"/>
            <a:ext cx="826847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4558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медведь готовится к зиме. Он много ест – накапливает жир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420888"/>
            <a:ext cx="3313355" cy="198974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имой медведь впадает в спячку. Спит он в берлоге. Берлога у него тихая и тёплая. Медведь выстилает берлогу мхом, ветвями, листьями и сухой травой.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581128"/>
            <a:ext cx="3309803" cy="110058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зимы и медведя появляются медвежата.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Teach 01\Desktop\6ff877759b524521cd2e8d3c7bj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163740" cy="510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46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39833" y="908720"/>
            <a:ext cx="3304572" cy="37444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медведи просыпаются. Медвежата вместе с медведицей выходят из берлоги. мама приносит им пищу , учит добывать её, защищает их.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Teach 01\Desktop\img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7"/>
            <a:ext cx="4151934" cy="576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77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133</TotalTime>
  <Words>191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Презентация PowerPoint</vt:lpstr>
      <vt:lpstr>Презентация PowerPoint</vt:lpstr>
      <vt:lpstr>Внешний вид </vt:lpstr>
      <vt:lpstr>Медведи быстро бегают, хорошо плавают и лазают по деревьям. </vt:lpstr>
      <vt:lpstr>Питание </vt:lpstr>
      <vt:lpstr>Презентация PowerPoint</vt:lpstr>
      <vt:lpstr>Презентация PowerPoint</vt:lpstr>
      <vt:lpstr>Зимой медведь впадает в спячку. Спит он в берлоге. Берлога у него тихая и тёплая. Медведь выстилает берлогу мхом, ветвями, листьями и сухой травой. </vt:lpstr>
      <vt:lpstr>Весной медведи просыпаются. Медвежата вместе с медведицей выходят из берлоги. мама приносит им пищу , учит добывать её, защищает их.</vt:lpstr>
      <vt:lpstr>Алгоритм рассказа о медведе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 01</dc:creator>
  <cp:lastModifiedBy>Teach 01</cp:lastModifiedBy>
  <cp:revision>20</cp:revision>
  <dcterms:created xsi:type="dcterms:W3CDTF">2019-04-09T11:36:18Z</dcterms:created>
  <dcterms:modified xsi:type="dcterms:W3CDTF">2019-05-13T06:40:23Z</dcterms:modified>
</cp:coreProperties>
</file>