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71" r:id="rId8"/>
    <p:sldId id="272" r:id="rId9"/>
    <p:sldId id="265" r:id="rId10"/>
    <p:sldId id="267" r:id="rId11"/>
    <p:sldId id="273" r:id="rId12"/>
    <p:sldId id="269" r:id="rId13"/>
    <p:sldId id="270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8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Смысловое </a:t>
            </a:r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чтение</a:t>
            </a:r>
            <a:endParaRPr lang="en-US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Прием визуализации</a:t>
            </a:r>
            <a:endParaRPr lang="ru-RU" sz="6000" b="1" dirty="0">
              <a:ln w="1905"/>
              <a:gradFill>
                <a:gsLst>
                  <a:gs pos="0">
                    <a:srgbClr val="C00000"/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middle of the night the loosened ice cake moved about, till one corner of it touched the shore.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, a fox who lived on the east side of the lake, saw it and walked out on the ice.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When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was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very near to the geese, his claws scrapped the ice, and the geese awoke and flapped their wings.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rushed forward, grabbed a goose by the wing and ran towards land.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Nils awoke when Martin spread his wings. He tumbled down on the ice and saw a little long-legged dog who ran over the ice with a goose in his mouth.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a minute the boy was after that dog to take the goose away from him. 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“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!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care!” cried Martin, but Nils wasn’t afraid of dogs, so he rushed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ahead…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2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7154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44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, a fox who lived on the east side of the lake, saw it and walked out on the ice.</a:t>
            </a:r>
            <a:endParaRPr lang="ru-RU" sz="4400" dirty="0"/>
          </a:p>
        </p:txBody>
      </p:sp>
      <p:pic>
        <p:nvPicPr>
          <p:cNvPr id="3" name="Picture 4" descr="C:\Users\Настя\Desktop\Новая папка\Scan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63701"/>
            <a:ext cx="4500562" cy="3694299"/>
          </a:xfrm>
          <a:prstGeom prst="rect">
            <a:avLst/>
          </a:prstGeom>
          <a:noFill/>
        </p:spPr>
      </p:pic>
      <p:pic>
        <p:nvPicPr>
          <p:cNvPr id="4" name="Picture 3" descr="C:\Users\Настя\Desktop\Новая папка\Scan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347212"/>
            <a:ext cx="4286248" cy="3510788"/>
          </a:xfrm>
          <a:prstGeom prst="rect">
            <a:avLst/>
          </a:prstGeom>
          <a:noFill/>
        </p:spPr>
      </p:pic>
      <p:pic>
        <p:nvPicPr>
          <p:cNvPr id="5" name="Picture 4" descr="C:\Users\Настя\Desktop\Новая папка\1504730466_lisa-raskraski-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71810"/>
            <a:ext cx="3519851" cy="2500330"/>
          </a:xfrm>
          <a:prstGeom prst="rect">
            <a:avLst/>
          </a:prstGeom>
          <a:noFill/>
        </p:spPr>
      </p:pic>
      <p:pic>
        <p:nvPicPr>
          <p:cNvPr id="6" name="Picture 5" descr="C:\Users\Настя\Desktop\Новая папка\lake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568" y="3071810"/>
            <a:ext cx="4343432" cy="2714644"/>
          </a:xfrm>
          <a:prstGeom prst="rect">
            <a:avLst/>
          </a:prstGeom>
          <a:noFill/>
        </p:spPr>
      </p:pic>
      <p:pic>
        <p:nvPicPr>
          <p:cNvPr id="7" name="Picture 6" descr="C:\Users\Настя\Desktop\Новая папка\ice-floe-icon-symbol-design-260nw-5496617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4524359"/>
            <a:ext cx="3500462" cy="2333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middle of the night the loosened ice cake moved about, till one corner of it touched the shore.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, a fox who lived on the east side of the lake, saw it and walked out on the ice.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When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was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very near to the geese, his claws scrapped the ice, and the geese awoke and flapped their wings.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rushed forward, grabbed a goose by the wing and ran towards land.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Nils awoke when Martin spread his wings. He tumbled down on the ice and saw a little long-legged dog who ran over the ice with a goose in his mouth.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a minute the boy was after that dog to take the goose away from him. 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“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!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care!” cried Martin, but Nils wasn’t afraid of dogs, so he rushed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ahead…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middle of the night the loosened ice cake moved about, till one corner of it touched the shore.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, a fox who lived on the east side of the lake, saw it and walked out on the ice.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When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was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very near to the geese, his claws scrapped the ice, and the geese awoke and flapped their wings.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rushed forward, grabbed a goose by the wing and ran towards land.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Nils awoke when Martin spread his wings. He tumbled down on the ice and saw a little long-legged dog who ran over the ice with a goose in his mouth.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a minute the boy was after that dog to take the goose away from him. 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“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!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care!” cried Martin, but Nils wasn’t afraid of dogs, so he rushed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ahead…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2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8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Спасибо за внимание!</a:t>
            </a:r>
            <a:endParaRPr lang="en-US" sz="9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Смысловое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чтение –</a:t>
            </a:r>
          </a:p>
          <a:p>
            <a:pPr algn="r"/>
            <a:r>
              <a:rPr lang="ru-RU" sz="40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это способность человека к осмыслению письменных текстов и рефлексии на них, к использованию их содержания для достижения собственных целей, развития знаний и возможностей, активного участия в жизни </a:t>
            </a:r>
            <a:r>
              <a:rPr lang="ru-RU" sz="40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общества</a:t>
            </a:r>
          </a:p>
          <a:p>
            <a:pPr algn="r"/>
            <a:r>
              <a:rPr lang="ru-RU" sz="40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(ФГОС)</a:t>
            </a:r>
            <a:endParaRPr lang="ru-RU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осмысление </a:t>
            </a: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цели чтения и выбора вида чтения в зависимости от коммуникативной </a:t>
            </a: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задачи;</a:t>
            </a:r>
          </a:p>
          <a:p>
            <a:pPr>
              <a:buFont typeface="Arial" pitchFamily="34" charset="0"/>
              <a:buChar char="•"/>
            </a:pPr>
            <a:endParaRPr lang="ru-RU" sz="14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определение </a:t>
            </a: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основной и второстепенной информации с формулированием проблемы и главной идеи текста;  </a:t>
            </a:r>
            <a:endParaRPr lang="ru-RU" sz="3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endParaRPr lang="ru-RU" sz="14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овладение </a:t>
            </a: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навыками смыслового чтения текстов различных  стилей и жанров в соответствии с целями и задачами</a:t>
            </a:r>
            <a:r>
              <a:rPr lang="ru-RU" sz="3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.</a:t>
            </a:r>
            <a:endParaRPr lang="ru-RU" sz="3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4000" b="1" i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6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</a:t>
            </a:r>
            <a:r>
              <a:rPr lang="ru-RU" sz="6600" b="1" i="1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Предтекстовый</a:t>
            </a:r>
            <a:endParaRPr lang="ru-RU" sz="6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endParaRPr lang="ru-RU" sz="6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6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Текстовый</a:t>
            </a:r>
          </a:p>
          <a:p>
            <a:pPr algn="ctr"/>
            <a:endParaRPr lang="ru-RU" sz="6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6600" b="1" i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 </a:t>
            </a:r>
            <a:r>
              <a:rPr lang="ru-RU" sz="6600" b="1" i="1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Послетекстовый</a:t>
            </a:r>
            <a:endParaRPr lang="ru-RU" sz="6600" b="1" i="1" dirty="0" smtClean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4000" b="1" i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57364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Brave Nils and </a:t>
            </a:r>
          </a:p>
          <a:p>
            <a:pPr algn="ctr"/>
            <a:r>
              <a:rPr lang="en-US" sz="7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sly </a:t>
            </a:r>
            <a:r>
              <a:rPr lang="en-US" sz="72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ru-RU" sz="72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стя\Desktop\Новая папка\Scan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4474944" cy="3714752"/>
          </a:xfrm>
          <a:prstGeom prst="rect">
            <a:avLst/>
          </a:prstGeom>
          <a:noFill/>
        </p:spPr>
      </p:pic>
      <p:pic>
        <p:nvPicPr>
          <p:cNvPr id="20483" name="Picture 3" descr="C:\Users\Настя\Desktop\Новая папка\Scan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0"/>
            <a:ext cx="4286248" cy="3510788"/>
          </a:xfrm>
          <a:prstGeom prst="rect">
            <a:avLst/>
          </a:prstGeom>
          <a:noFill/>
        </p:spPr>
      </p:pic>
      <p:pic>
        <p:nvPicPr>
          <p:cNvPr id="20484" name="Picture 4" descr="C:\Users\Настя\Desktop\Новая папка\Scan0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63701"/>
            <a:ext cx="4500562" cy="3694299"/>
          </a:xfrm>
          <a:prstGeom prst="rect">
            <a:avLst/>
          </a:prstGeom>
          <a:noFill/>
        </p:spPr>
      </p:pic>
      <p:pic>
        <p:nvPicPr>
          <p:cNvPr id="20485" name="Picture 5" descr="C:\Users\Настя\Desktop\Новая папка\Scan00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062001"/>
            <a:ext cx="4643438" cy="379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0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1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0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2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643446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3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00892" y="4643446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4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Настя\Desktop\Новая папка\Scan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4286248" cy="3510788"/>
          </a:xfrm>
          <a:prstGeom prst="rect">
            <a:avLst/>
          </a:prstGeom>
          <a:noFill/>
        </p:spPr>
      </p:pic>
      <p:pic>
        <p:nvPicPr>
          <p:cNvPr id="20484" name="Picture 4" descr="C:\Users\Настя\Desktop\Новая папка\Scan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63701"/>
            <a:ext cx="4500562" cy="3694299"/>
          </a:xfrm>
          <a:prstGeom prst="rect">
            <a:avLst/>
          </a:prstGeom>
          <a:noFill/>
        </p:spPr>
      </p:pic>
      <p:pic>
        <p:nvPicPr>
          <p:cNvPr id="20485" name="Picture 5" descr="C:\Users\Настя\Desktop\Новая папка\Scan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062001"/>
            <a:ext cx="4643438" cy="379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43306" y="0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2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643446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3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00892" y="4643446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4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Настя\Desktop\Новая папка\Scan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0"/>
            <a:ext cx="4286248" cy="3510788"/>
          </a:xfrm>
          <a:prstGeom prst="rect">
            <a:avLst/>
          </a:prstGeom>
          <a:noFill/>
        </p:spPr>
      </p:pic>
      <p:pic>
        <p:nvPicPr>
          <p:cNvPr id="20484" name="Picture 4" descr="C:\Users\Настя\Desktop\Новая папка\Scan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63701"/>
            <a:ext cx="4500562" cy="36942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43306" y="0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2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643446"/>
            <a:ext cx="228601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>
                <a:ln w="3810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3</a:t>
            </a:r>
            <a:r>
              <a:rPr lang="ru-RU" sz="15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middle of the night the loosened ice cake moved about, till one corner of it touched the shore.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, a fox who lived on the east side of the lake, saw it and walked out on the ice.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When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was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very near to the geese, his claws scrapped the ice, and the geese awoke and flapped their wings. </a:t>
            </a:r>
            <a:r>
              <a:rPr lang="en-US" sz="2800" dirty="0" err="1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Smirre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rushed forward, grabbed a goose by the wing and ran towards land.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Nils awoke when Martin spread his wings. He tumbled down on the ice and saw a little long-legged dog who ran over the ice with a goose in his mouth.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	In a minute the boy was after that dog to take the goose away from him. 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“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!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Have a care!” cried Martin, but Nils wasn’t afraid of dogs, so he rushed </a:t>
            </a:r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ahead… </a:t>
            </a:r>
            <a:endParaRPr lang="ru-RU" sz="2800" dirty="0" smtClean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</TotalTime>
  <Words>133</Words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Настя</cp:lastModifiedBy>
  <cp:revision>25</cp:revision>
  <dcterms:created xsi:type="dcterms:W3CDTF">2018-04-02T17:27:15Z</dcterms:created>
  <dcterms:modified xsi:type="dcterms:W3CDTF">2019-03-28T12:25:19Z</dcterms:modified>
</cp:coreProperties>
</file>