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Краткосрочный проект в средней группе по экологии «Огород на окошке»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Подготовили воспитатели средней  группы: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Иванова А. О.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Мартынова Т.В.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Лепка«Полезные </a:t>
            </a:r>
            <a:r>
              <a:rPr lang="ru-RU" dirty="0" smtClean="0"/>
              <a:t>овощи»</a:t>
            </a:r>
            <a:endParaRPr lang="ru-RU" dirty="0"/>
          </a:p>
        </p:txBody>
      </p:sp>
      <p:pic>
        <p:nvPicPr>
          <p:cNvPr id="16386" name="Picture 2" descr="C:\Users\User\Pictures\2019-04-21 Апрель 5\Апрель 5 0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00200"/>
            <a:ext cx="3857652" cy="4525963"/>
          </a:xfrm>
          <a:prstGeom prst="rect">
            <a:avLst/>
          </a:prstGeom>
          <a:noFill/>
        </p:spPr>
      </p:pic>
      <p:pic>
        <p:nvPicPr>
          <p:cNvPr id="16387" name="Picture 3" descr="C:\Users\User\Pictures\2019-04-21 Апрель 5\Апрель 5 0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Рисование«Весёлая луковка»</a:t>
            </a:r>
            <a:endParaRPr lang="ru-RU" dirty="0"/>
          </a:p>
        </p:txBody>
      </p:sp>
      <p:pic>
        <p:nvPicPr>
          <p:cNvPr id="17410" name="Picture 2" descr="C:\Users\User\Pictures\2019-04-21 Апрель 5\Апрель 5 0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14348" y="1600200"/>
            <a:ext cx="7358114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Посадка овощей</a:t>
            </a:r>
            <a:endParaRPr lang="ru-RU" dirty="0"/>
          </a:p>
        </p:txBody>
      </p:sp>
      <p:pic>
        <p:nvPicPr>
          <p:cNvPr id="18434" name="Picture 2" descr="C:\Users\User\Pictures\2019-04-06 апрель2\апрель2 0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00200"/>
            <a:ext cx="3857652" cy="4525963"/>
          </a:xfrm>
          <a:prstGeom prst="rect">
            <a:avLst/>
          </a:prstGeom>
          <a:noFill/>
        </p:spPr>
      </p:pic>
      <p:pic>
        <p:nvPicPr>
          <p:cNvPr id="18435" name="Picture 3" descr="C:\Users\User\Pictures\2019-04-03 фото апрель\фото апрель 1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« Огород на окне»</a:t>
            </a:r>
            <a:endParaRPr lang="ru-RU" dirty="0"/>
          </a:p>
        </p:txBody>
      </p:sp>
      <p:pic>
        <p:nvPicPr>
          <p:cNvPr id="19458" name="Picture 2" descr="C:\Users\User\Pictures\2019-04-03 фото апрель\фото апрель 09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71612"/>
            <a:ext cx="4038600" cy="4500594"/>
          </a:xfrm>
          <a:prstGeom prst="rect">
            <a:avLst/>
          </a:prstGeom>
          <a:noFill/>
        </p:spPr>
      </p:pic>
      <p:pic>
        <p:nvPicPr>
          <p:cNvPr id="19459" name="Picture 3" descr="C:\Users\User\Pictures\2019-04-06 апрель2\апрель2 0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П</a:t>
            </a:r>
            <a:r>
              <a:rPr lang="ru-RU" b="1" dirty="0" smtClean="0"/>
              <a:t>роект</a:t>
            </a:r>
            <a:r>
              <a:rPr lang="ru-RU" dirty="0" smtClean="0"/>
              <a:t> посвящён актуальной проблеме- формированию </a:t>
            </a:r>
            <a:r>
              <a:rPr lang="ru-RU" b="1" dirty="0" smtClean="0"/>
              <a:t>экологической культуры</a:t>
            </a:r>
            <a:r>
              <a:rPr lang="ru-RU" dirty="0" smtClean="0"/>
              <a:t>, развитию исследовательской деятельности у детей дошкольного возраста.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2286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Формирование у детей интереса к опытнической и исследовательской деятельности по выращиванию культурных растений в комнатных условиях. </a:t>
            </a:r>
            <a:endParaRPr lang="ru-RU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lvl="0" indent="22860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Развитие творческих способностей у детей. - Формирование </a:t>
            </a:r>
            <a:r>
              <a:rPr lang="ru-RU" b="1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экологической культуры у детей</a:t>
            </a:r>
            <a:r>
              <a:rPr lang="ru-RU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Учить детей ухаживать за растениями в комнатных условиях. Обобщать представления детей о необходимости света, тепла, влаги, почвы для роста растений. </a:t>
            </a:r>
          </a:p>
          <a:p>
            <a:r>
              <a:rPr lang="ru-RU" dirty="0" smtClean="0"/>
              <a:t>Развивать познавательные и творческие способности. </a:t>
            </a:r>
          </a:p>
          <a:p>
            <a:r>
              <a:rPr lang="ru-RU" dirty="0" smtClean="0"/>
              <a:t>Формировать умение выполнять элементарные трудовые действия. Сформировать представления о пользе лука. </a:t>
            </a:r>
          </a:p>
          <a:p>
            <a:r>
              <a:rPr lang="ru-RU" dirty="0" smtClean="0"/>
              <a:t>Продолжать развивать наблюдательность –умение замечать изменения в росте растений.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Предполагаемый результат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 Дети научаться ухаживать за растениями и познакомятся с условиями их содержания, будут учиться подмечать красоту растительного мира. </a:t>
            </a:r>
          </a:p>
          <a:p>
            <a:r>
              <a:rPr lang="ru-RU" dirty="0" smtClean="0"/>
              <a:t>2. У детей сформируются знания о росте растений в комнатных условиях.</a:t>
            </a:r>
          </a:p>
          <a:p>
            <a:r>
              <a:rPr lang="ru-RU" dirty="0" smtClean="0"/>
              <a:t> 3. Создание в </a:t>
            </a:r>
            <a:r>
              <a:rPr lang="ru-RU" dirty="0" smtClean="0"/>
              <a:t>группе « Огорода </a:t>
            </a:r>
            <a:r>
              <a:rPr lang="ru-RU" dirty="0" smtClean="0"/>
              <a:t>на </a:t>
            </a:r>
            <a:r>
              <a:rPr lang="ru-RU" dirty="0" smtClean="0"/>
              <a:t>подоконнике». </a:t>
            </a:r>
            <a:endParaRPr lang="ru-RU" dirty="0" smtClean="0"/>
          </a:p>
          <a:p>
            <a:r>
              <a:rPr lang="ru-RU" dirty="0" smtClean="0"/>
              <a:t>4. Создание творческих работ детей.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СОДЕРЖАНИЕ РАБОТЫ НАД ПРОЕКТОМ ПО ЭТАПАМ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ПЕРВЫЙ ЭТАП (подготовительный)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Беседы с детьми (выявление знаний детей о растениях)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Сбор художественной литературы: стихи, загадки, пословицы, поговорки про овощи.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Приобретение необходимого оборудования (контейнеры, земля, семена)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Разбивка 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Огорода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подоконнике»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5. Изготовление табличек- указателей с названием растений.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ВТОРОЙ ЭТАП (основной исследовательский)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u="sng" dirty="0" smtClean="0"/>
              <a:t>- </a:t>
            </a:r>
            <a:r>
              <a:rPr lang="ru-RU" u="sng" dirty="0" smtClean="0"/>
              <a:t>Беседа</a:t>
            </a:r>
            <a:r>
              <a:rPr lang="ru-RU" dirty="0" smtClean="0"/>
              <a:t>: «Овощи на грядке»</a:t>
            </a:r>
          </a:p>
          <a:p>
            <a:r>
              <a:rPr lang="ru-RU" dirty="0" smtClean="0"/>
              <a:t>- Рассматривание семян редиски, фасоли, тыквы, </a:t>
            </a:r>
            <a:r>
              <a:rPr lang="ru-RU" dirty="0" smtClean="0"/>
              <a:t>огурцов.</a:t>
            </a:r>
            <a:endParaRPr lang="ru-RU" dirty="0" smtClean="0"/>
          </a:p>
          <a:p>
            <a:r>
              <a:rPr lang="ru-RU" dirty="0" smtClean="0"/>
              <a:t>- НОД «Посадка лука».</a:t>
            </a:r>
          </a:p>
          <a:p>
            <a:r>
              <a:rPr lang="ru-RU" dirty="0" smtClean="0"/>
              <a:t>- Посев семян овощей.</a:t>
            </a:r>
          </a:p>
          <a:p>
            <a:r>
              <a:rPr lang="ru-RU" dirty="0" smtClean="0"/>
              <a:t>- Полив, уход за растениями.</a:t>
            </a:r>
          </a:p>
          <a:p>
            <a:r>
              <a:rPr lang="ru-RU" dirty="0" smtClean="0"/>
              <a:t>- Наблюдение за всходами овощей.</a:t>
            </a:r>
          </a:p>
          <a:p>
            <a:r>
              <a:rPr lang="ru-RU" dirty="0" smtClean="0"/>
              <a:t>- Наблюдение за прорастанием лука в воде и земле.</a:t>
            </a:r>
          </a:p>
          <a:p>
            <a:r>
              <a:rPr lang="ru-RU" dirty="0" smtClean="0"/>
              <a:t>- Употребление в пищу урожая раннего лука.</a:t>
            </a:r>
          </a:p>
          <a:p>
            <a:r>
              <a:rPr lang="ru-RU" dirty="0" smtClean="0"/>
              <a:t>- Создание фотоальбома «</a:t>
            </a:r>
            <a:r>
              <a:rPr lang="ru-RU" b="1" dirty="0" smtClean="0"/>
              <a:t>Огород на окошке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- </a:t>
            </a:r>
            <a:r>
              <a:rPr lang="ru-RU" b="1" dirty="0" smtClean="0"/>
              <a:t>Экологические игры </a:t>
            </a:r>
            <a:r>
              <a:rPr lang="ru-RU" dirty="0" smtClean="0"/>
              <a:t>: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u="sng" dirty="0" smtClean="0"/>
              <a:t>- Изобразительная деятельность</a:t>
            </a:r>
            <a:r>
              <a:rPr lang="ru-RU" dirty="0" smtClean="0"/>
              <a:t>:</a:t>
            </a:r>
          </a:p>
          <a:p>
            <a:r>
              <a:rPr lang="ru-RU" dirty="0" smtClean="0"/>
              <a:t>- «Зарисовка роста лука и других овощей»</a:t>
            </a:r>
          </a:p>
          <a:p>
            <a:r>
              <a:rPr lang="ru-RU" dirty="0" smtClean="0"/>
              <a:t>- «Раскрашивание по трафарету овощей, фруктов»</a:t>
            </a:r>
          </a:p>
          <a:p>
            <a:r>
              <a:rPr lang="ru-RU" dirty="0" smtClean="0"/>
              <a:t>- Раскрашивание раскраски «Лук и другие овощи»</a:t>
            </a:r>
          </a:p>
          <a:p>
            <a:r>
              <a:rPr lang="ru-RU" dirty="0" smtClean="0"/>
              <a:t>- Лепка «Весёлая луковка», «Полезные овощи»</a:t>
            </a:r>
          </a:p>
          <a:p>
            <a:r>
              <a:rPr lang="ru-RU" dirty="0" smtClean="0"/>
              <a:t>- Аппликация «Овощи на тарелке»</a:t>
            </a:r>
          </a:p>
          <a:p>
            <a:r>
              <a:rPr lang="ru-RU" dirty="0" smtClean="0"/>
              <a:t>- </a:t>
            </a:r>
            <a:r>
              <a:rPr lang="ru-RU" dirty="0" smtClean="0"/>
              <a:t>Отгадывание загадок о овощах.</a:t>
            </a:r>
          </a:p>
          <a:p>
            <a:r>
              <a:rPr lang="ru-RU" dirty="0" smtClean="0"/>
              <a:t>- Оформить картотеку стихов, загадок, пословиц «Всё о овощах»</a:t>
            </a:r>
          </a:p>
          <a:p>
            <a:r>
              <a:rPr lang="ru-RU" dirty="0" smtClean="0"/>
              <a:t>- Памятка для родителей «О пользе лука»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ТРЕТИЙ ЭТАП (заключительный)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/>
              <a:t>Обработка результатов по реализации </a:t>
            </a:r>
            <a:r>
              <a:rPr lang="ru-RU" b="1" dirty="0" smtClean="0"/>
              <a:t>проекта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- Выставка книг о овощах».</a:t>
            </a:r>
          </a:p>
          <a:p>
            <a:pPr>
              <a:buNone/>
            </a:pPr>
            <a:r>
              <a:rPr lang="ru-RU" dirty="0" smtClean="0"/>
              <a:t>- Просмотр мультфильма «Приключения </a:t>
            </a:r>
            <a:r>
              <a:rPr lang="ru-RU" dirty="0" err="1" smtClean="0"/>
              <a:t>Чиполлино</a:t>
            </a:r>
            <a:r>
              <a:rPr lang="ru-RU" dirty="0" smtClean="0"/>
              <a:t>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189</Words>
  <PresentationFormat>Экран (4:3)</PresentationFormat>
  <Paragraphs>54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Краткосрочный проект в средней группе по экологии «Огород на окошке» </vt:lpstr>
      <vt:lpstr>Актуальность:</vt:lpstr>
      <vt:lpstr>ЦЕЛЬ:</vt:lpstr>
      <vt:lpstr>Задачи проекта</vt:lpstr>
      <vt:lpstr>Предполагаемый результат</vt:lpstr>
      <vt:lpstr>СОДЕРЖАНИЕ РАБОТЫ НАД ПРОЕКТОМ ПО ЭТАПАМ </vt:lpstr>
      <vt:lpstr>ВТОРОЙ ЭТАП (основной исследовательский) </vt:lpstr>
      <vt:lpstr>Слайд 8</vt:lpstr>
      <vt:lpstr>ТРЕТИЙ ЭТАП (заключительный) </vt:lpstr>
      <vt:lpstr>Лепка«Полезные овощи»</vt:lpstr>
      <vt:lpstr>Рисование«Весёлая луковка»</vt:lpstr>
      <vt:lpstr>Посадка овощей</vt:lpstr>
      <vt:lpstr>Наш « Огород на окне»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Краткосрочный проект в средней группе по экологии «Огород на окошке» </dc:title>
  <dc:creator>User</dc:creator>
  <cp:lastModifiedBy>User</cp:lastModifiedBy>
  <cp:revision>5</cp:revision>
  <dcterms:created xsi:type="dcterms:W3CDTF">2019-04-21T08:53:10Z</dcterms:created>
  <dcterms:modified xsi:type="dcterms:W3CDTF">2019-04-21T09:36:41Z</dcterms:modified>
</cp:coreProperties>
</file>