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.jpg" ContentType="image/jpeg"/>
  <Override PartName="/ppt/media/image4.jpg" ContentType="image/jpeg"/>
  <Override PartName="/ppt/media/image5.jpg" ContentType="image/jpeg"/>
  <Override PartName="/ppt/media/image6.jpg" ContentType="image/jpeg"/>
  <Override PartName="/ppt/media/image7.jpg" ContentType="image/jpeg"/>
  <Override PartName="/ppt/media/image8.jpg" ContentType="image/jpeg"/>
  <Override PartName="/ppt/media/image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3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20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681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09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37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833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57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04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857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6059C-1C87-44A1-A040-F952BE91DDDA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061CC-9870-480D-B8A2-147354F3F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3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68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Чистотел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864241"/>
            <a:ext cx="4416000" cy="331200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64241"/>
            <a:ext cx="40324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Чем опасен:</a:t>
            </a:r>
          </a:p>
          <a:p>
            <a:r>
              <a:rPr lang="ru-RU" sz="2000" dirty="0" smtClean="0"/>
              <a:t>Чистотел содержит </a:t>
            </a:r>
            <a:r>
              <a:rPr lang="ru-RU" sz="2000" dirty="0"/>
              <a:t>млечный сок, который может вызвать ожог на коже. Большие неприятности принесёт сок чистотела при попадании в желудок. В настоящее время алкалоиды чистотела изучаются для применения в медицине, как сдерживающие рост злокачественных опухолей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510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00" y="2276872"/>
            <a:ext cx="91440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b="1" dirty="0" smtClean="0"/>
              <a:t>Спасибо за внимание!</a:t>
            </a:r>
          </a:p>
          <a:p>
            <a:pPr marL="0" indent="0">
              <a:buNone/>
            </a:pP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86383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3">
              <a:lumMod val="75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endParaRPr lang="ru-RU" sz="3600" dirty="0" smtClean="0">
              <a:solidFill>
                <a:schemeClr val="accent3">
                  <a:lumMod val="50000"/>
                </a:schemeClr>
              </a:solidFill>
              <a:latin typeface="Trebuchet MS"/>
            </a:endParaRP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endParaRPr lang="ru-RU" sz="3600" b="1" dirty="0">
              <a:solidFill>
                <a:schemeClr val="bg1"/>
              </a:solidFill>
              <a:latin typeface="Century" pitchFamily="18" charset="0"/>
            </a:endParaRP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endParaRPr lang="ru-RU" sz="3600" b="1" dirty="0" smtClean="0">
              <a:solidFill>
                <a:schemeClr val="bg1"/>
              </a:solidFill>
              <a:latin typeface="Century" pitchFamily="18" charset="0"/>
            </a:endParaRP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Century" pitchFamily="18" charset="0"/>
              </a:rPr>
              <a:t>Презентацию </a:t>
            </a:r>
            <a:r>
              <a:rPr lang="ru-RU" sz="4400" b="1" dirty="0">
                <a:solidFill>
                  <a:schemeClr val="bg1"/>
                </a:solidFill>
                <a:latin typeface="Century" pitchFamily="18" charset="0"/>
              </a:rPr>
              <a:t>подготовила</a:t>
            </a: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r>
              <a:rPr lang="ru-RU" sz="4400" b="1" dirty="0">
                <a:solidFill>
                  <a:schemeClr val="bg1"/>
                </a:solidFill>
                <a:latin typeface="Century" pitchFamily="18" charset="0"/>
              </a:rPr>
              <a:t>Воспитатель ГБДОУ д</a:t>
            </a:r>
            <a:r>
              <a:rPr lang="en-US" sz="4400" b="1" dirty="0">
                <a:solidFill>
                  <a:schemeClr val="bg1"/>
                </a:solidFill>
                <a:latin typeface="Century" pitchFamily="18" charset="0"/>
              </a:rPr>
              <a:t>/</a:t>
            </a:r>
            <a:r>
              <a:rPr lang="ru-RU" sz="4400" b="1" dirty="0">
                <a:solidFill>
                  <a:schemeClr val="bg1"/>
                </a:solidFill>
                <a:latin typeface="Century" pitchFamily="18" charset="0"/>
              </a:rPr>
              <a:t>с №33</a:t>
            </a: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r>
              <a:rPr lang="ru-RU" sz="4400" b="1" dirty="0" err="1">
                <a:solidFill>
                  <a:schemeClr val="bg1"/>
                </a:solidFill>
                <a:latin typeface="Century" pitchFamily="18" charset="0"/>
              </a:rPr>
              <a:t>Петродворцового</a:t>
            </a:r>
            <a:r>
              <a:rPr lang="ru-RU" sz="4400" b="1" dirty="0">
                <a:solidFill>
                  <a:schemeClr val="bg1"/>
                </a:solidFill>
                <a:latin typeface="Century" pitchFamily="18" charset="0"/>
              </a:rPr>
              <a:t> района</a:t>
            </a:r>
          </a:p>
          <a:p>
            <a:pPr marL="0" lvl="0" indent="0" algn="ctr">
              <a:spcBef>
                <a:spcPts val="600"/>
              </a:spcBef>
              <a:buClr>
                <a:srgbClr val="B13F9A"/>
              </a:buClr>
              <a:buSzPct val="73000"/>
              <a:buNone/>
            </a:pPr>
            <a:r>
              <a:rPr lang="ru-RU" sz="4400" b="1" dirty="0">
                <a:solidFill>
                  <a:schemeClr val="bg1"/>
                </a:solidFill>
                <a:latin typeface="Century" pitchFamily="18" charset="0"/>
              </a:rPr>
              <a:t>Смирнова Т.В.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1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Лютик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752528" cy="3565715"/>
          </a:xfrm>
        </p:spPr>
      </p:pic>
      <p:sp>
        <p:nvSpPr>
          <p:cNvPr id="5" name="Прямоугольник 4"/>
          <p:cNvSpPr/>
          <p:nvPr/>
        </p:nvSpPr>
        <p:spPr>
          <a:xfrm>
            <a:off x="5148064" y="1772816"/>
            <a:ext cx="3995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Чем опасен: 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dirty="0" smtClean="0"/>
              <a:t>Содержит</a:t>
            </a:r>
            <a:r>
              <a:rPr lang="ru-RU" sz="2400" dirty="0"/>
              <a:t> </a:t>
            </a:r>
            <a:r>
              <a:rPr lang="ru-RU" sz="2400" dirty="0" smtClean="0"/>
              <a:t>едкий сок, </a:t>
            </a:r>
            <a:r>
              <a:rPr lang="ru-RU" sz="2400" dirty="0"/>
              <a:t>который может оставлять на коже ожоги. При попадании на слизистые он провоцирует кашель и спазмы гортани. Если сок попадет в глаз, он может вызвать временную слепоту.</a:t>
            </a:r>
          </a:p>
        </p:txBody>
      </p:sp>
    </p:spTree>
    <p:extLst>
      <p:ext uri="{BB962C8B-B14F-4D97-AF65-F5344CB8AC3E}">
        <p14:creationId xmlns:p14="http://schemas.microsoft.com/office/powerpoint/2010/main" val="20754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Ландыш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2669" b="1179"/>
          <a:stretch/>
        </p:blipFill>
        <p:spPr>
          <a:xfrm>
            <a:off x="323529" y="1844823"/>
            <a:ext cx="4740254" cy="3564000"/>
          </a:xfrm>
        </p:spPr>
      </p:pic>
      <p:sp>
        <p:nvSpPr>
          <p:cNvPr id="5" name="Прямоугольник 4"/>
          <p:cNvSpPr/>
          <p:nvPr/>
        </p:nvSpPr>
        <p:spPr>
          <a:xfrm>
            <a:off x="5120435" y="1772816"/>
            <a:ext cx="39959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Чем опасен:</a:t>
            </a:r>
          </a:p>
          <a:p>
            <a:r>
              <a:rPr lang="ru-RU" dirty="0" smtClean="0"/>
              <a:t>Если </a:t>
            </a:r>
            <a:r>
              <a:rPr lang="ru-RU" dirty="0"/>
              <a:t>съесть плоды ландыша, рвота, шум в ушах, сильнейшая диарея и проблемы с сердцем не заставят себя долго ждать. Может понизиться давление до критической точки, после чего наступает помутнение сознания.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Плоды и цветы ландыша токсичны также для домашних кошек и </a:t>
            </a:r>
            <a:r>
              <a:rPr lang="ru-RU" dirty="0" smtClean="0"/>
              <a:t>собак.</a:t>
            </a:r>
          </a:p>
          <a:p>
            <a:r>
              <a:rPr lang="ru-RU" dirty="0"/>
              <a:t>Также ядовита даже вода в вазе, где стояли ландыши. Случайно выпив ее, человек также почувствует боль в желудке, тошноту, могут начаться рвота и понос. Возможны судороги и даже остановка сердца.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0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Безвременник осенний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12269"/>
            <a:ext cx="4752000" cy="3564000"/>
          </a:xfrm>
        </p:spPr>
      </p:pic>
      <p:sp>
        <p:nvSpPr>
          <p:cNvPr id="5" name="Прямоугольник 4"/>
          <p:cNvSpPr/>
          <p:nvPr/>
        </p:nvSpPr>
        <p:spPr>
          <a:xfrm>
            <a:off x="5206039" y="1916832"/>
            <a:ext cx="39239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Чем опасен: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Он же — крокус. Популярен среди садоводов, но не все знают, что крокус является ядовитым и содержит колхицин, сходный по действию с мышьяком. Даже небольшое количество токсина вызывает тошноту, понос и сильное жжение в слизистой. Серьёзная интоксикация вызывает отказ внутренних органов и смерть.</a:t>
            </a:r>
          </a:p>
        </p:txBody>
      </p:sp>
    </p:spTree>
    <p:extLst>
      <p:ext uri="{BB962C8B-B14F-4D97-AF65-F5344CB8AC3E}">
        <p14:creationId xmlns:p14="http://schemas.microsoft.com/office/powerpoint/2010/main" val="29567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Борщевик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2" t="1505"/>
          <a:stretch/>
        </p:blipFill>
        <p:spPr>
          <a:xfrm>
            <a:off x="179512" y="1916832"/>
            <a:ext cx="4712968" cy="3510395"/>
          </a:xfrm>
        </p:spPr>
      </p:pic>
      <p:sp>
        <p:nvSpPr>
          <p:cNvPr id="5" name="Прямоугольник 4"/>
          <p:cNvSpPr/>
          <p:nvPr/>
        </p:nvSpPr>
        <p:spPr>
          <a:xfrm>
            <a:off x="4933302" y="1772816"/>
            <a:ext cx="421069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C00000"/>
                </a:solidFill>
                <a:effectLst/>
              </a:rPr>
              <a:t>Чем опасен:</a:t>
            </a:r>
            <a:r>
              <a:rPr lang="ru-RU" sz="2400" b="0" i="0" dirty="0" smtClean="0">
                <a:solidFill>
                  <a:srgbClr val="C00000"/>
                </a:solidFill>
                <a:effectLst/>
              </a:rPr>
              <a:t> </a:t>
            </a:r>
          </a:p>
          <a:p>
            <a:r>
              <a:rPr lang="ru-RU" sz="2400" i="0" dirty="0" smtClean="0">
                <a:solidFill>
                  <a:srgbClr val="000000"/>
                </a:solidFill>
                <a:effectLst/>
              </a:rPr>
              <a:t>Часть видов содержит </a:t>
            </a:r>
            <a:r>
              <a:rPr lang="ru-RU" sz="2400" i="0" dirty="0" err="1" smtClean="0">
                <a:solidFill>
                  <a:srgbClr val="000000"/>
                </a:solidFill>
                <a:effectLst/>
              </a:rPr>
              <a:t>фуранокумарины</a:t>
            </a:r>
            <a:r>
              <a:rPr lang="ru-RU" sz="2400" i="0" dirty="0" smtClean="0">
                <a:solidFill>
                  <a:srgbClr val="000000"/>
                </a:solidFill>
                <a:effectLst/>
              </a:rPr>
              <a:t>, которые под действием солнечного света вызывают болезненные ожоги. Поэтому, если сок борщевика попадет вам на руку, вымойте ее и берегите от солнечных лучей примерно двое суток.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668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Волчеягодник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4214929" cy="3273227"/>
          </a:xfrm>
        </p:spPr>
      </p:pic>
      <p:sp>
        <p:nvSpPr>
          <p:cNvPr id="5" name="Прямоугольник 4"/>
          <p:cNvSpPr/>
          <p:nvPr/>
        </p:nvSpPr>
        <p:spPr>
          <a:xfrm>
            <a:off x="107504" y="1620984"/>
            <a:ext cx="4572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Чем опасен:</a:t>
            </a:r>
          </a:p>
          <a:p>
            <a:r>
              <a:rPr lang="ru-RU" sz="2000" dirty="0" smtClean="0"/>
              <a:t>При </a:t>
            </a:r>
            <a:r>
              <a:rPr lang="ru-RU" sz="2000" dirty="0"/>
              <a:t>отравлении плодами кустарника возникает жжение во рту, обильное слюнотечение, рвота и понос. Развивается слабость, вероятны судороги и головокружение. Попадая в желудок и кишечник, </a:t>
            </a:r>
            <a:r>
              <a:rPr lang="ru-RU" sz="2000" dirty="0" err="1"/>
              <a:t>мезереин</a:t>
            </a:r>
            <a:r>
              <a:rPr lang="ru-RU" sz="2000" dirty="0"/>
              <a:t> вызывает множественные кровотечения. Попутно вещество ослабляет способность крови к свертыванию, отчего в тяжелых случаях может наступить смерть от потери крови</a:t>
            </a:r>
            <a:r>
              <a:rPr lang="ru-RU" sz="2000" dirty="0" smtClean="0"/>
              <a:t>.</a:t>
            </a:r>
            <a:r>
              <a:rPr lang="ru-RU" sz="2000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221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Клещевина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700808"/>
            <a:ext cx="4752000" cy="3564000"/>
          </a:xfrm>
        </p:spPr>
      </p:pic>
      <p:sp>
        <p:nvSpPr>
          <p:cNvPr id="6" name="Прямоугольник 5"/>
          <p:cNvSpPr/>
          <p:nvPr/>
        </p:nvSpPr>
        <p:spPr>
          <a:xfrm>
            <a:off x="179512" y="1700808"/>
            <a:ext cx="40324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Чем опасна: 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000" dirty="0" smtClean="0"/>
              <a:t>Вероятно</a:t>
            </a:r>
            <a:r>
              <a:rPr lang="ru-RU" sz="2000" dirty="0"/>
              <a:t>, самое опасное растение вообще. Содержит чрезвычайно ядовитые соединения — рицин и рицинин. Особенно ядовиты семена — всего 4–9 штук вызовут </a:t>
            </a:r>
            <a:r>
              <a:rPr lang="ru-RU" sz="2000" dirty="0" smtClean="0"/>
              <a:t>смерть, </a:t>
            </a:r>
            <a:r>
              <a:rPr lang="ru-RU" sz="2000" dirty="0"/>
              <a:t>если их съесть. Меньшие дозы причиняют непоправимый вред здоровью, так как рицин разрушает ткани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19044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Вороний глаз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844824"/>
            <a:ext cx="4967998" cy="3312000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700808"/>
            <a:ext cx="36724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Чем опасен:</a:t>
            </a:r>
          </a:p>
          <a:p>
            <a:r>
              <a:rPr lang="ru-RU" sz="2000" dirty="0" smtClean="0"/>
              <a:t>Вороний </a:t>
            </a:r>
            <a:r>
              <a:rPr lang="ru-RU" sz="2000" dirty="0"/>
              <a:t>глаз, растение, в котором ядовиты стебель, лист и корень. Самые опасные - это плоды, съев 10 ягод, можно получить тяжелейшее отравление после чего наступает летальный исход. Взрослые и особенно дети травятся такими ягодами, они похожи на чернику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279989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133</TotalTime>
  <Words>228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Лютик</vt:lpstr>
      <vt:lpstr>Ландыш</vt:lpstr>
      <vt:lpstr>Безвременник осенний</vt:lpstr>
      <vt:lpstr>Борщевик</vt:lpstr>
      <vt:lpstr>Волчеягодник</vt:lpstr>
      <vt:lpstr>Клещевина</vt:lpstr>
      <vt:lpstr>Вороний глаз</vt:lpstr>
      <vt:lpstr>Чистотел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2019-05-13T13:42:42Z</dcterms:created>
  <dcterms:modified xsi:type="dcterms:W3CDTF">2019-05-13T15:56:36Z</dcterms:modified>
</cp:coreProperties>
</file>