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3198-CB54-4E28-AD23-47228C942FF7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327B-A185-4471-B9B0-EB8F11F4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3198-CB54-4E28-AD23-47228C942FF7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327B-A185-4471-B9B0-EB8F11F4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3198-CB54-4E28-AD23-47228C942FF7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327B-A185-4471-B9B0-EB8F11F4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3198-CB54-4E28-AD23-47228C942FF7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327B-A185-4471-B9B0-EB8F11F4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3198-CB54-4E28-AD23-47228C942FF7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327B-A185-4471-B9B0-EB8F11F4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3198-CB54-4E28-AD23-47228C942FF7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327B-A185-4471-B9B0-EB8F11F4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3198-CB54-4E28-AD23-47228C942FF7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327B-A185-4471-B9B0-EB8F11F4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3198-CB54-4E28-AD23-47228C942FF7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327B-A185-4471-B9B0-EB8F11F4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3198-CB54-4E28-AD23-47228C942FF7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327B-A185-4471-B9B0-EB8F11F4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3198-CB54-4E28-AD23-47228C942FF7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327B-A185-4471-B9B0-EB8F11F4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53198-CB54-4E28-AD23-47228C942FF7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5327B-A185-4471-B9B0-EB8F11F4B0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53198-CB54-4E28-AD23-47228C942FF7}" type="datetimeFigureOut">
              <a:rPr lang="ru-RU" smtClean="0"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5327B-A185-4471-B9B0-EB8F11F4B0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0025"/>
            <a:ext cx="8964488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Варвара Самбурская</dc:creator>
  <cp:lastModifiedBy>Варвара Самбурская</cp:lastModifiedBy>
  <cp:revision>1</cp:revision>
  <dcterms:created xsi:type="dcterms:W3CDTF">2017-03-21T20:01:38Z</dcterms:created>
  <dcterms:modified xsi:type="dcterms:W3CDTF">2017-03-21T20:09:45Z</dcterms:modified>
</cp:coreProperties>
</file>