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3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70" r:id="rId8"/>
    <p:sldId id="273" r:id="rId9"/>
    <p:sldId id="266" r:id="rId10"/>
    <p:sldId id="267" r:id="rId11"/>
    <p:sldId id="268" r:id="rId12"/>
    <p:sldId id="271" r:id="rId13"/>
    <p:sldId id="272" r:id="rId14"/>
    <p:sldId id="274" r:id="rId15"/>
    <p:sldId id="27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05" autoAdjust="0"/>
  </p:normalViewPr>
  <p:slideViewPr>
    <p:cSldViewPr snapToGrid="0">
      <p:cViewPr varScale="1">
        <p:scale>
          <a:sx n="69" d="100"/>
          <a:sy n="69" d="100"/>
        </p:scale>
        <p:origin x="-74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5032-659E-4541-81E9-B867B7952D4A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E6F4-E350-412A-9E7F-13CE03CBD0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5032-659E-4541-81E9-B867B7952D4A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E6F4-E350-412A-9E7F-13CE03CBD0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5032-659E-4541-81E9-B867B7952D4A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E6F4-E350-412A-9E7F-13CE03CBD0CE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5032-659E-4541-81E9-B867B7952D4A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E6F4-E350-412A-9E7F-13CE03CBD0C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5032-659E-4541-81E9-B867B7952D4A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E6F4-E350-412A-9E7F-13CE03CBD0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5032-659E-4541-81E9-B867B7952D4A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E6F4-E350-412A-9E7F-13CE03CBD0C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5032-659E-4541-81E9-B867B7952D4A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E6F4-E350-412A-9E7F-13CE03CBD0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5032-659E-4541-81E9-B867B7952D4A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E6F4-E350-412A-9E7F-13CE03CBD0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5032-659E-4541-81E9-B867B7952D4A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E6F4-E350-412A-9E7F-13CE03CBD0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5032-659E-4541-81E9-B867B7952D4A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E6F4-E350-412A-9E7F-13CE03CBD0CE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5032-659E-4541-81E9-B867B7952D4A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DE6F4-E350-412A-9E7F-13CE03CBD0C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7C05032-659E-4541-81E9-B867B7952D4A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E1DE6F4-E350-412A-9E7F-13CE03CBD0C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1" r:id="rId1"/>
    <p:sldLayoutId id="2147484332" r:id="rId2"/>
    <p:sldLayoutId id="2147484333" r:id="rId3"/>
    <p:sldLayoutId id="2147484334" r:id="rId4"/>
    <p:sldLayoutId id="2147484335" r:id="rId5"/>
    <p:sldLayoutId id="2147484336" r:id="rId6"/>
    <p:sldLayoutId id="2147484337" r:id="rId7"/>
    <p:sldLayoutId id="2147484338" r:id="rId8"/>
    <p:sldLayoutId id="2147484339" r:id="rId9"/>
    <p:sldLayoutId id="2147484340" r:id="rId10"/>
    <p:sldLayoutId id="214748434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8145" y="1662545"/>
            <a:ext cx="10889673" cy="4862945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детского сада и семьи 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современном 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этапе</a:t>
            </a:r>
          </a:p>
          <a:p>
            <a:pPr marL="0" indent="0" algn="ctr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и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безопасность»</a:t>
            </a:r>
          </a:p>
          <a:p>
            <a:pPr marL="0" indent="0" algn="ctr">
              <a:buNone/>
            </a:pP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  проекта:   Фетисова Н.Ю. - руководитель физического воспитания   </a:t>
            </a:r>
          </a:p>
          <a:p>
            <a:pPr marL="0" indent="0" algn="ctr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Кушнерева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Н.П. - воспитатель</a:t>
            </a:r>
          </a:p>
          <a:p>
            <a:pPr marL="0" indent="0" algn="ctr">
              <a:buNone/>
            </a:pPr>
            <a:endParaRPr lang="en-US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249747" cy="853440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Ростова-на-Дону «Детский сад №107»</a:t>
            </a:r>
            <a:endParaRPr lang="ru-RU" sz="1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53" y="3395879"/>
            <a:ext cx="2966872" cy="312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0589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4391" y="1947553"/>
            <a:ext cx="10506144" cy="417861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ru-RU" dirty="0" smtClean="0"/>
          </a:p>
          <a:p>
            <a:pPr marL="0" lv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выставки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детских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рисунков</a:t>
            </a:r>
          </a:p>
          <a:p>
            <a:pPr marL="0" lv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фотоматериалы мероприятий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конспекты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и 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тематических дней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презентация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 проектной деятельности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974" y="3170712"/>
            <a:ext cx="4361768" cy="3083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3546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5457" y="1911926"/>
            <a:ext cx="11019862" cy="4468487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      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комплексной работы с родителями;</a:t>
            </a:r>
          </a:p>
          <a:p>
            <a:pPr marL="0" indent="0" algn="just">
              <a:buNone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педагогическое </a:t>
            </a: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просвещение родителей по вопросам социально  коммуникативного и физического  развития детей;</a:t>
            </a:r>
          </a:p>
          <a:p>
            <a:pPr marL="0" indent="0" algn="just">
              <a:buNone/>
            </a:pP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обобщение опыта семейного воспитания;</a:t>
            </a:r>
          </a:p>
          <a:p>
            <a:pPr marL="0" indent="0" algn="just">
              <a:buNone/>
            </a:pP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отражение результатов проекта на особый эмоциональный микроклимат семьи, на безопасность и здоровье родителей и ребенка;</a:t>
            </a:r>
          </a:p>
          <a:p>
            <a:pPr marL="0" indent="0" algn="just">
              <a:buNone/>
            </a:pP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появление </a:t>
            </a: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семье общих интересов, увлечений, как для взрослых, так и для детей;</a:t>
            </a:r>
          </a:p>
          <a:p>
            <a:pPr marL="0" indent="0" algn="just">
              <a:buNone/>
            </a:pP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разработка </a:t>
            </a: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новых подходов к взаимодействию детского сада и родителей как фактора позитивного, всестороннего развития ребенка;</a:t>
            </a:r>
          </a:p>
          <a:p>
            <a:pPr marL="0" indent="0" algn="just">
              <a:buNone/>
            </a:pP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организация </a:t>
            </a: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преемственности в работе ДОУ и семьи по вопросам оздоровления, досуга, обучения и воспитания.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188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56260" y="1140031"/>
            <a:ext cx="11661569" cy="56734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ребёнку вовремя не дать специальных знаний и навыков, то дети будут действовать только в соответствии с присущими им возрастными психологическими особенностями, а значит, опасно, не контролируя своё поведение. Перед нами встаёт вопрос: как и чему, учить детей? Какие знания и навыки им нужно привить? Ребёнка с детских лет следует учить, управлять своими желаниями, правильно относиться к понятиям «можно»,  «надо», «нельзя». Это касается всех сфер жизни, в полной мере относится и к поведению на улице, в природе, в быту и дороге, а так же знаний и представлений о здоровом образе жизни.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278953"/>
            <a:ext cx="10972800" cy="93233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8425" y="4523772"/>
            <a:ext cx="2262312" cy="2164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12" y="4455493"/>
            <a:ext cx="2119745" cy="2119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517" y="4468058"/>
            <a:ext cx="2135599" cy="2139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81" y="4704392"/>
            <a:ext cx="2719450" cy="1902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46484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38151" y="1876301"/>
            <a:ext cx="10102383" cy="42498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Учебно-методическое пособие по основам безопасности жизнедеятельности детей старшего возраста /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Н.Н.Авдеева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О.Л.Князева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Р.Б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Стеркина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«ДЕТСТВО-ПРЕСС», 2002</a:t>
            </a: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Белая К.Ю.,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Зимонина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В.Н. Как обеспечить безопасность дошкольников. - М.: «Просвещение», 2000, издание 2.</a:t>
            </a: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«От рождения до школы. Основная общеобразовательная программа до-школьного образования»/ Под ред. Н. Е.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Вераксы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Т. С. Комаровой, М. А. Васильевой. - М.: МОЗАИКА-СИНТЕЗ, 2010.                                                                                                                                                 4. Воспитание безопасного поведения дошкольников на улице/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Хромцова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Т.Г. – М.: Центр педагогического образования, 2007.                                                                                                     5. Оздоровительная работа в дошкольном образовательном учреждении / под общ. Ред. Широковой Г.А. – Ростов н/Д: Феликс, 2009. – (Мир вашего ребенка).</a:t>
            </a: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Растим здорового ребенка.  Новые стандарты.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Е.А.Бабенкова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Т.М.Параничева2011</a:t>
            </a: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 «Игры для детей»-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В.Яковлев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1975</a:t>
            </a: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«Здоровье – стиль жизни» -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И.Куркина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2008</a:t>
            </a: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«Растим здорового ребенка» -	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Е.А.Бабенкова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2011</a:t>
            </a: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«Гигиенические  основы воспитания детей от 3-7 лет» -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В.И.Телечи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1987</a:t>
            </a: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 Твоя безопасность: «Как себя вести дома и на улице». Для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средн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 ст. воз-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раста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Кн. для дошкольников, воспитателей д/сада и родителей. / К.Ю. Белая, В.Н.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Зимонина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Л.А.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Кондрыкинская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 - М.: Просвещение, 2005.</a:t>
            </a: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 «Как обеспечить безопасность дошкольников»/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К.Ю.Белая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 – М.: Про-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свещение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2001.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 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3144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401796"/>
              </p:ext>
            </p:extLst>
          </p:nvPr>
        </p:nvGraphicFramePr>
        <p:xfrm>
          <a:off x="332508" y="1460663"/>
          <a:ext cx="6008914" cy="51895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3538"/>
                <a:gridCol w="2186510"/>
                <a:gridCol w="2729424"/>
                <a:gridCol w="779442"/>
              </a:tblGrid>
              <a:tr h="1853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200" b="1" kern="1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мероприятия</a:t>
                      </a:r>
                      <a:endParaRPr lang="ru-RU" sz="1200" b="1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мероприятия</a:t>
                      </a:r>
                      <a:endParaRPr lang="ru-RU" sz="1200" b="1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1200" b="1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</a:tr>
              <a:tr h="5560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1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Развлечение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Встреча с  медработником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Тематический день (ЗОЖ)</a:t>
                      </a:r>
                      <a:endParaRPr lang="ru-RU" sz="1200" b="1" kern="1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«День Знаний!»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«Будьте здоровы!»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«Правила гигиены!»</a:t>
                      </a:r>
                      <a:endParaRPr lang="ru-RU" sz="1200" b="1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sz="1200" b="1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</a:tr>
              <a:tr h="5560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1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Родительское собрание (ознакомление с проектом)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Тематически день (ЗОЖ)</a:t>
                      </a:r>
                      <a:endParaRPr lang="ru-RU" sz="1200" b="1" kern="1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Проект: «Здоровье и безопасность»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«Первая помощь»</a:t>
                      </a:r>
                      <a:endParaRPr lang="ru-RU" sz="1200" b="1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</a:t>
                      </a:r>
                      <a:endParaRPr lang="ru-RU" sz="1200" b="1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</a:tr>
              <a:tr h="3706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1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Выставка по ОБЖ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День здоровья</a:t>
                      </a:r>
                      <a:endParaRPr lang="ru-RU" sz="1200" b="1" kern="1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«Здоровье и безопасность»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«Мы играем»</a:t>
                      </a:r>
                      <a:endParaRPr lang="ru-RU" sz="1200" b="1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</a:t>
                      </a:r>
                      <a:endParaRPr lang="ru-RU" sz="1200" b="1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</a:tr>
              <a:tr h="3706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b="1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Родительское собрание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Викторина для детей (ОБЖ)</a:t>
                      </a:r>
                      <a:endParaRPr lang="ru-RU" sz="1200" b="1" kern="1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«Здоровье и безопасность»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«Опасные  ситуации»</a:t>
                      </a:r>
                      <a:endParaRPr lang="ru-RU" sz="1200" b="1" kern="1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</a:t>
                      </a:r>
                      <a:endParaRPr lang="ru-RU" sz="1200" b="1" kern="1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</a:tr>
              <a:tr h="3706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1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День здоровья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Тематически день (ЗОЖ)</a:t>
                      </a:r>
                      <a:endParaRPr lang="ru-RU" sz="1200" b="1" kern="1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«Зимние забавы»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«Здоровое питание»</a:t>
                      </a:r>
                      <a:endParaRPr lang="ru-RU" sz="1200" b="1" kern="1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</a:t>
                      </a:r>
                      <a:endParaRPr lang="ru-RU" sz="1200" b="1" kern="1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</a:tr>
              <a:tr h="3706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b="1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Спортивное мероприятие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Тематически день (ОБЖ)</a:t>
                      </a:r>
                      <a:endParaRPr lang="ru-RU" sz="1200" b="1" kern="1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Ко Дню защитников Отечества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«День безопасности»</a:t>
                      </a:r>
                      <a:endParaRPr lang="ru-RU" sz="1200" b="1" kern="1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Февраль</a:t>
                      </a:r>
                      <a:endParaRPr lang="ru-RU" sz="1200" b="1" kern="1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</a:tr>
              <a:tr h="9266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b="1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Викторина для родителей (ОБЖ)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День здоровья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Тематически день (ОПБ - в быту)</a:t>
                      </a:r>
                      <a:endParaRPr lang="ru-RU" sz="1200" b="1" kern="1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«Здоровье и безопасность»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«Спорт, здоровье и Я!»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«Не играй с огнем»</a:t>
                      </a:r>
                      <a:endParaRPr lang="ru-RU" sz="1200" b="1" kern="1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</a:t>
                      </a:r>
                      <a:endParaRPr lang="ru-RU" sz="1200" b="1" kern="1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</a:tr>
              <a:tr h="5560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 b="1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Конкурс по ПДД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Выставка по ПДД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Блиц опрос родителей</a:t>
                      </a:r>
                      <a:endParaRPr lang="ru-RU" sz="1200" b="1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ПДД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«Добрая дорога детство»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«Соблюдение ПДД»</a:t>
                      </a:r>
                      <a:endParaRPr lang="ru-RU" sz="1200" b="1" kern="1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Апрель</a:t>
                      </a:r>
                      <a:endParaRPr lang="ru-RU" sz="1200" b="1" kern="1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</a:tr>
              <a:tr h="9266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 b="1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Родительское собрание (презентация)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Итоговое мероприятие (развлечение)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Фотоколлаж  (отчет)</a:t>
                      </a:r>
                      <a:endParaRPr lang="ru-RU" sz="1200" b="1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Итоги проекта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«Путешествие в страну здоровья и безопасности»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-«Здоровье и безопасность»</a:t>
                      </a:r>
                      <a:endParaRPr lang="ru-RU" sz="1200" b="1" kern="1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</a:t>
                      </a:r>
                      <a:endParaRPr lang="ru-RU" sz="1200" b="1" kern="1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Lucida Sans Unicode"/>
                        <a:cs typeface="Times New Roman" panose="02020603050405020304" pitchFamily="18" charset="0"/>
                      </a:endParaRPr>
                    </a:p>
                  </a:txBody>
                  <a:tcPr marL="39619" marR="39619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38329"/>
            <a:ext cx="10972800" cy="849204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№ 1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  долговременный проекта (с 1 сентября 2016г.– по 31 мая 2017г.)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9558" y="2695664"/>
            <a:ext cx="5355772" cy="4019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5549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613824" y="2505883"/>
            <a:ext cx="6550420" cy="371168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058" y="1971959"/>
            <a:ext cx="7407953" cy="4779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0647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0660" y="2018805"/>
            <a:ext cx="9769874" cy="410735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ознавательно -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родители (законные представители),  специалисты ДОУ, педагоги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Сроки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Д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олговременный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месяцев)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аспекты проекта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328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612272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(Деятельность участников проекта регулируется в соответствии с основной общеобразовательной программой дошкольного образования МБДОУ № 107, годовым планом и планом реализации проекта)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kern="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kern="15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научно-методическая, художественная литература, ресурс Интернета)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Кадровое обеспечение</a:t>
            </a:r>
            <a:r>
              <a:rPr lang="ru-RU" sz="2400" kern="1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kern="15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(администрация ДОУ,  учитель-дефектолог, педагог-психолог, учитель-логопед, руководитель  физического воспитания, воспитатели)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Материально-техническое обеспечение (</a:t>
            </a:r>
            <a:r>
              <a:rPr lang="ru-RU" sz="2400" kern="15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мультимедийный проектор, ноутбук, музыкальный центр)</a:t>
            </a:r>
            <a:endParaRPr lang="ru-RU" sz="2400" kern="150" dirty="0" smtClean="0">
              <a:effectLst/>
              <a:latin typeface="Times New Roman" panose="02020603050405020304" pitchFamily="18" charset="0"/>
              <a:ea typeface="Lucida Sans Unicode" panose="020B0602030504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 обеспечения проекта: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686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6710" y="2252156"/>
            <a:ext cx="10984235" cy="440436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Проект направлен на формирование у старших дошкольников начальных представлений о здоровом образе жизни, безопасного стиля жизни, способности предвидеть опасные события и уметь по возможности избегать их. 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Задача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 и родителей состоит не только в том, чтобы оберегать и защищать ребенка, но и в том, чтобы подготовить его к встрече с различными сложными, а порой опасными жизненными ситуациями.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Помочь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себе в трудной ситуации может лишь тот, кто получит необходимые знания о существующих опасностях, научится их своевременно распознавать, обходить их стороной, сдерживать и уменьшать, а также владеть элементарными нормами и правилами здорового образа жизни.</a:t>
            </a:r>
          </a:p>
          <a:p>
            <a:pPr marL="0" indent="0">
              <a:buNone/>
            </a:pPr>
            <a:r>
              <a:rPr lang="ru-RU" sz="2400" dirty="0"/>
              <a:t>  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832327" cy="10410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58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401289"/>
            <a:ext cx="10794231" cy="324196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Формирование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начальных представлений о здоровом образе жизни, осознанного выполнения правил поведения, обеспечивающих сохранность их жизни и здоровья в современных условиях улицы, транспорта, природы, быта.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3974" y="160198"/>
            <a:ext cx="10972800" cy="1252728"/>
          </a:xfrm>
        </p:spPr>
        <p:txBody>
          <a:bodyPr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499" y="4083088"/>
            <a:ext cx="7469579" cy="2774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9376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8135" y="1615043"/>
            <a:ext cx="7742711" cy="4904509"/>
          </a:xfrm>
        </p:spPr>
        <p:txBody>
          <a:bodyPr>
            <a:normAutofit/>
          </a:bodyPr>
          <a:lstStyle/>
          <a:p>
            <a:pPr lvl="0" algn="just"/>
            <a:endParaRPr lang="ru-RU" dirty="0" smtClean="0"/>
          </a:p>
          <a:p>
            <a:pPr marL="0" lvl="0" indent="0" algn="just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здоровом образе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простейшие представления о мероприятиях,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направленных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сохранение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выполнения правил поведения  обеспечивающих сохранность их жизни и здоровья в современных условиях улицы, транспорта, природы,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12233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8359" y="3595134"/>
            <a:ext cx="3420094" cy="3013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7233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1263" y="1816925"/>
            <a:ext cx="8134597" cy="453637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 algn="just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Если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ранних лет поймут и усвоят начальные представления о здоровом образе жизни, осознанного выполнения правил поведения, обеспечивающих сохранность их жизни и здоровья в современных условиях улицы, транспорта, природы, быта, они смогут избежать опасных ситуаций и сохранить свою жизнь.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3984" y="2983871"/>
            <a:ext cx="3515055" cy="3813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3131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66899" y="1199408"/>
            <a:ext cx="10173635" cy="49267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этап — подготовительный 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— организационно-практический 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— заключительный (подведение итогов)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 :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Индивидуальные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Подгрупповые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Групповые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Фронтальные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86108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627" y="2776584"/>
            <a:ext cx="4976413" cy="3732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3381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91"/>
            <a:ext cx="10615507" cy="4331651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родителей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презентация  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выставки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соревнования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родительские собрания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дни здоровья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мероприятия: праздники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развлечения      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развлекательные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игровые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досуги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тематические дни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встреча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медработником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викторины для родителей (законных представителей) 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блиц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 родителей (законных представителей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конкурсах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701040"/>
            <a:ext cx="10188787" cy="122936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формы реализации проекта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2596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149</TotalTime>
  <Words>1088</Words>
  <Application>Microsoft Office PowerPoint</Application>
  <PresentationFormat>Произвольный</PresentationFormat>
  <Paragraphs>163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муниципальное бюджетное дошкольное образовательное учреждение  города Ростова-на-Дону «Детский сад №107»</vt:lpstr>
      <vt:lpstr>Основные аспекты проекта</vt:lpstr>
      <vt:lpstr>Ресурсы обеспечения проекта:</vt:lpstr>
      <vt:lpstr>Актуальность проекта</vt:lpstr>
      <vt:lpstr>Цель проекта</vt:lpstr>
      <vt:lpstr>Задачи проекта</vt:lpstr>
      <vt:lpstr>Гипотеза </vt:lpstr>
      <vt:lpstr>Этапы реализации проекта </vt:lpstr>
      <vt:lpstr> Основные формы реализации проекта</vt:lpstr>
      <vt:lpstr>Продукты проектной деятельности </vt:lpstr>
      <vt:lpstr>Ожидаемый результат</vt:lpstr>
      <vt:lpstr>Вывод </vt:lpstr>
      <vt:lpstr>Список   литературы</vt:lpstr>
      <vt:lpstr>Приложение № 1. План   долговременный проекта (с 1 сентября 2016г.– по 31 мая 2017г.)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города Ростова-на-Дону «Детский сад №107»</dc:title>
  <dc:creator>Windows User</dc:creator>
  <cp:lastModifiedBy>Иван Кушнерёв</cp:lastModifiedBy>
  <cp:revision>17</cp:revision>
  <dcterms:created xsi:type="dcterms:W3CDTF">2016-04-20T16:46:53Z</dcterms:created>
  <dcterms:modified xsi:type="dcterms:W3CDTF">2019-01-27T15:24:49Z</dcterms:modified>
</cp:coreProperties>
</file>