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560840" cy="48245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РАЗНЫЕ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ПРОФЕССИИ!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9992" y="614222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Смирнова.Т.А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1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1029" y="29028"/>
            <a:ext cx="5007428" cy="640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5543" y="145143"/>
            <a:ext cx="5036457" cy="654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88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0057" y="188686"/>
            <a:ext cx="4978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0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0057" y="188686"/>
            <a:ext cx="500743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8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0057" y="217714"/>
            <a:ext cx="5021944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7143" y="246742"/>
            <a:ext cx="4934857" cy="648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2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1029" y="174170"/>
            <a:ext cx="5036458" cy="651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6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74" t="2328" r="2630" b="2010"/>
          <a:stretch/>
        </p:blipFill>
        <p:spPr>
          <a:xfrm>
            <a:off x="2075543" y="159657"/>
            <a:ext cx="5021944" cy="656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03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</TotalTime>
  <Words>7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modified xsi:type="dcterms:W3CDTF">2019-05-13T18:07:50Z</dcterms:modified>
</cp:coreProperties>
</file>