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0AFC06B-3472-4DD7-8A8C-3668FAAEB6D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A2160C6-1766-4E94-881D-91478088EB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 скоро лето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5800" dirty="0" smtClean="0"/>
              <a:t>Выполнила воспитатель </a:t>
            </a:r>
            <a:r>
              <a:rPr lang="ru-RU" sz="5800" dirty="0" err="1" smtClean="0"/>
              <a:t>Коржова</a:t>
            </a:r>
            <a:r>
              <a:rPr lang="ru-RU" sz="5800" dirty="0" smtClean="0"/>
              <a:t> Н.В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syaz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072493" cy="6170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01122" cy="6170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7ec8420c7ac9b3216bac41fa4ad415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46" y="285728"/>
            <a:ext cx="8429734" cy="6286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806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358246" cy="6286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305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215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7d8da387c277cb674a668bb3dc924a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58246" cy="6215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b548a8ec15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572560" cy="63579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enfiz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6" cy="6170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6224858-stock-illustration-summer-theme-image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5" cy="6170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82746496-stock-illustration-children-reading-books-in-th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5" cy="6170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9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Презентация на тему:  скоро лето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скоро лето</dc:title>
  <dc:creator>Надежда</dc:creator>
  <cp:lastModifiedBy>Надежда</cp:lastModifiedBy>
  <cp:revision>3</cp:revision>
  <dcterms:created xsi:type="dcterms:W3CDTF">2019-05-13T05:53:03Z</dcterms:created>
  <dcterms:modified xsi:type="dcterms:W3CDTF">2019-05-13T06:19:11Z</dcterms:modified>
</cp:coreProperties>
</file>