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60" r:id="rId6"/>
    <p:sldId id="264" r:id="rId7"/>
    <p:sldId id="266" r:id="rId8"/>
    <p:sldId id="259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313"/>
    <a:srgbClr val="4C9719"/>
    <a:srgbClr val="4CF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hyperlink" Target="http://img1.liveinternet.ru/images/attach/c/5/87/858/87858975_large_zolotay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img1.liveinternet.ru/images/attach/c/5/87/858/87858977_large_bor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8062912" cy="321471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Экологический проект: 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dirty="0" smtClean="0"/>
              <a:t>«У природы нет плохой погоды»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6036470"/>
            <a:ext cx="2500330" cy="82153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dirty="0" smtClean="0"/>
              <a:t>г. Бердск</a:t>
            </a:r>
            <a:r>
              <a:rPr lang="ru-RU" sz="2800" b="1" dirty="0" smtClean="0"/>
              <a:t>  2019г.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66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МАОУ СОШ №4 «Детский сад «Ромашка»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4357694"/>
            <a:ext cx="5072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400" dirty="0" smtClean="0"/>
              <a:t>Подготовила воспитатель </a:t>
            </a:r>
          </a:p>
          <a:p>
            <a:pPr algn="r">
              <a:buNone/>
            </a:pPr>
            <a:r>
              <a:rPr lang="ru-RU" sz="2400" dirty="0" smtClean="0"/>
              <a:t>группы №8 «Чудо-полянка»: </a:t>
            </a:r>
          </a:p>
          <a:p>
            <a:pPr algn="r">
              <a:buNone/>
            </a:pPr>
            <a:r>
              <a:rPr lang="ru-RU" sz="2400" b="1" dirty="0" err="1" smtClean="0"/>
              <a:t>Селемнева</a:t>
            </a:r>
            <a:r>
              <a:rPr lang="ru-RU" sz="2400" b="1" dirty="0" smtClean="0"/>
              <a:t> Н.Н.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Ожидаемый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553480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Расширение  представления о природных изменениях в природе, повышение  интереса  к окружающему миру.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Развитие творчества, любознательности, наблюдательности.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Обогащение активного  словаря детей.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Положительное отношение к природе, умение видеть прекрасное в разное время года.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30352"/>
            <a:ext cx="8572560" cy="58276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ПРОЕКТ</a:t>
            </a:r>
          </a:p>
          <a:p>
            <a:pPr algn="ctr">
              <a:buNone/>
            </a:pPr>
            <a:r>
              <a:rPr lang="ru-RU" sz="3600" dirty="0" smtClean="0"/>
              <a:t> Долгосрочный</a:t>
            </a:r>
          </a:p>
          <a:p>
            <a:pPr algn="ctr">
              <a:buNone/>
            </a:pPr>
            <a:r>
              <a:rPr lang="ru-RU" sz="3600" dirty="0" err="1" smtClean="0"/>
              <a:t>Позновательно-творческий</a:t>
            </a:r>
            <a:endParaRPr lang="ru-RU" sz="3600" dirty="0" smtClean="0"/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sz="4800" b="1" dirty="0" smtClean="0"/>
              <a:t>Цель проекта: </a:t>
            </a:r>
            <a:r>
              <a:rPr lang="ru-RU" sz="4000" dirty="0" smtClean="0"/>
              <a:t>формирование экологической культуры старших дошкольников через ознакомление с явлениями природы родного края.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200" b="1" dirty="0" smtClean="0"/>
              <a:t>Задачи проекта:</a:t>
            </a:r>
            <a:endParaRPr lang="ru-RU" sz="5200" dirty="0" smtClean="0"/>
          </a:p>
          <a:p>
            <a:pPr>
              <a:buFont typeface="Wingdings" pitchFamily="2" charset="2"/>
              <a:buChar char="q"/>
            </a:pPr>
            <a:r>
              <a:rPr lang="ru-RU" sz="3300" dirty="0" smtClean="0"/>
              <a:t>   Учить детей понимать и оценивать особенности  природных  явлений нашего края, их влияние на эмоциональное состояние человека. 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/>
              <a:t>   Воспитывать бережное отношение к родной природе, видеть красоту в каждом её проявлении.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928694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Удивительный мир природы… Он встречает ребенка сотней загадок и тайн, заставляет смотреть слушать, думать. Чем больше мы узнаем природу нашего края, тем больше мы начинаем любить его.</a:t>
            </a:r>
          </a:p>
          <a:p>
            <a:r>
              <a:rPr lang="ru-RU" sz="2800" dirty="0" smtClean="0"/>
              <a:t>Познание природы, проникновение в её причинно-следственные связи между объектами и явлениями развивает мышление и способность к формированию научного мировоззрения.</a:t>
            </a:r>
          </a:p>
          <a:p>
            <a:r>
              <a:rPr lang="ru-RU" sz="2800" dirty="0" smtClean="0"/>
              <a:t>Ребенок должен чувствовать ответственность за всю живую природу, которая окружает его.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70588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Comic Sans MS" pitchFamily="66" charset="0"/>
              </a:rPr>
              <a:t>Уголок природы</a:t>
            </a:r>
            <a:endParaRPr lang="ru-RU" sz="4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Documents and Settings\Администратор\Рабочий стол\Фото март 2018\DSC_15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8429684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7282" y="980728"/>
            <a:ext cx="7200800" cy="5590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Игра «Явления природы»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Изучение явлений природы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 descr="E:\Фото\DSC_16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871543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Явления природы в рисунках детей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Администратор\Рабочий стол\Фото март 2018\DSC_15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214422"/>
            <a:ext cx="8572560" cy="5429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Documents and Settings\Администратор\Рабочий стол\Фото март 2018\DSC_156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8120" y="1366822"/>
            <a:ext cx="8572560" cy="5429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77318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природа в картинах русских художников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zolotaya (700x514, 194Kb)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4357718" cy="2589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bor (700x498, 155Kb)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357298"/>
            <a:ext cx="4357718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071942"/>
            <a:ext cx="4357718" cy="24898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4071942"/>
            <a:ext cx="4357718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385</TotalTime>
  <Words>139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Comic Sans MS</vt:lpstr>
      <vt:lpstr>Franklin Gothic Book</vt:lpstr>
      <vt:lpstr>Franklin Gothic Medium</vt:lpstr>
      <vt:lpstr>Wingdings</vt:lpstr>
      <vt:lpstr>Wingdings 2</vt:lpstr>
      <vt:lpstr>Трек</vt:lpstr>
      <vt:lpstr>Экологический проект:  «У природы нет плохой погоды»</vt:lpstr>
      <vt:lpstr>Презентация PowerPoint</vt:lpstr>
      <vt:lpstr>Презентация PowerPoint</vt:lpstr>
      <vt:lpstr>Актуальность</vt:lpstr>
      <vt:lpstr>Уголок природы</vt:lpstr>
      <vt:lpstr>Игра «Явления природы»</vt:lpstr>
      <vt:lpstr>Изучение явлений природы</vt:lpstr>
      <vt:lpstr>Явления природы в рисунках детей</vt:lpstr>
      <vt:lpstr>природа в картинах русских художников</vt:lpstr>
      <vt:lpstr>Ожидаемый результат: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51</cp:revision>
  <dcterms:modified xsi:type="dcterms:W3CDTF">2019-05-13T04:22:37Z</dcterms:modified>
</cp:coreProperties>
</file>