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79" d="100"/>
          <a:sy n="79" d="100"/>
        </p:scale>
        <p:origin x="8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062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978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948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914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54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036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76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87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55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29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902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32DA7-D964-46A4-99D5-DB41BFB34956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09663-CA84-4ACA-9A50-C72FB8987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82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Четырехугольники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736305" y="4656220"/>
            <a:ext cx="4455695" cy="1058779"/>
          </a:xfrm>
        </p:spPr>
        <p:txBody>
          <a:bodyPr/>
          <a:lstStyle/>
          <a:p>
            <a:pPr algn="l"/>
            <a:r>
              <a:rPr lang="ru-RU" dirty="0" smtClean="0"/>
              <a:t>Выполнил: ученик 8В класса</a:t>
            </a:r>
          </a:p>
          <a:p>
            <a:pPr algn="l"/>
            <a:r>
              <a:rPr lang="ru-RU" dirty="0" smtClean="0"/>
              <a:t>Мухин Никита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67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0026"/>
            <a:ext cx="10236200" cy="765174"/>
          </a:xfrm>
        </p:spPr>
        <p:txBody>
          <a:bodyPr/>
          <a:lstStyle/>
          <a:p>
            <a:pPr algn="ctr"/>
            <a:r>
              <a:rPr lang="ru-RU" b="1" spc="300" dirty="0"/>
              <a:t>Виды четырехугольников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500" y="1165226"/>
            <a:ext cx="9143999" cy="556577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/>
              <a:t>Параллелограмм</a:t>
            </a:r>
            <a:r>
              <a:rPr lang="ru-RU" dirty="0"/>
              <a:t> - это четырехугольник у которого противолежащие стороны </a:t>
            </a:r>
            <a:r>
              <a:rPr lang="ru-RU" dirty="0" smtClean="0"/>
              <a:t>параллельны.</a:t>
            </a:r>
          </a:p>
          <a:p>
            <a:r>
              <a:rPr lang="ru-RU" b="1" dirty="0"/>
              <a:t>Ромб</a:t>
            </a:r>
            <a:r>
              <a:rPr lang="ru-RU" dirty="0"/>
              <a:t> - это параллелограмм, у которого все стороны равны</a:t>
            </a:r>
            <a:r>
              <a:rPr lang="ru-RU" dirty="0" smtClean="0"/>
              <a:t>.</a:t>
            </a:r>
          </a:p>
          <a:p>
            <a:r>
              <a:rPr lang="ru-RU" b="1" dirty="0"/>
              <a:t>Прямоугольник</a:t>
            </a:r>
            <a:r>
              <a:rPr lang="ru-RU" dirty="0"/>
              <a:t> - это параллелограмм, у которого все углы прямые</a:t>
            </a:r>
            <a:r>
              <a:rPr lang="ru-RU" dirty="0" smtClean="0"/>
              <a:t>.</a:t>
            </a:r>
          </a:p>
          <a:p>
            <a:r>
              <a:rPr lang="ru-RU" b="1" dirty="0"/>
              <a:t>Квадрат</a:t>
            </a:r>
            <a:r>
              <a:rPr lang="ru-RU" dirty="0"/>
              <a:t> - это прямоугольник, у которого все стороны </a:t>
            </a:r>
            <a:r>
              <a:rPr lang="ru-RU" dirty="0" smtClean="0"/>
              <a:t>равны.</a:t>
            </a:r>
          </a:p>
          <a:p>
            <a:r>
              <a:rPr lang="ru-RU" b="1" dirty="0"/>
              <a:t>Трапеция</a:t>
            </a:r>
            <a:r>
              <a:rPr lang="ru-RU" dirty="0"/>
              <a:t> - это четырехугольник, у которого две стороны параллельны, а две другие - не параллельны.</a:t>
            </a:r>
          </a:p>
        </p:txBody>
      </p:sp>
      <p:pic>
        <p:nvPicPr>
          <p:cNvPr id="6" name="Рисунок 5" descr="Виды четырехугольников. Трапеция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639432"/>
            <a:ext cx="7988300" cy="109156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9334500" y="1165226"/>
            <a:ext cx="2654300" cy="5565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Виды четырехугольников. Параллелограмм - это четырехугольник у которого противолежащие стороны параллельны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3900" y="1165226"/>
            <a:ext cx="2133600" cy="701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Виды четырехугольников. Ромб - это параллелограмм, у которго все стороны равны.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8" t="-1" r="21546" b="2324"/>
          <a:stretch/>
        </p:blipFill>
        <p:spPr bwMode="auto">
          <a:xfrm>
            <a:off x="9829800" y="1965643"/>
            <a:ext cx="1549400" cy="757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Виды четырехугольников. Прямоугольник - это параллелограмм у которого все углы прямые.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1" y="2923222"/>
            <a:ext cx="2208212" cy="696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Виды четырехугольников. Квадрат - это прямоугольник, у которого все стороны равны.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1" r="32376" b="11111"/>
          <a:stretch/>
        </p:blipFill>
        <p:spPr bwMode="auto">
          <a:xfrm>
            <a:off x="9867900" y="3708399"/>
            <a:ext cx="1308100" cy="806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Виды четырехугольников. Трапеция - это четырехугольник, у которого две стороны параллельны, а две другие - не параллельны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2100" y="4678994"/>
            <a:ext cx="2806699" cy="2052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6538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65125"/>
            <a:ext cx="11391900" cy="841375"/>
          </a:xfrm>
        </p:spPr>
        <p:txBody>
          <a:bodyPr/>
          <a:lstStyle/>
          <a:p>
            <a:pPr algn="ctr"/>
            <a:r>
              <a:rPr lang="ru-RU" b="1" dirty="0"/>
              <a:t>Свойства произвольных четырехугольников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300" y="1206500"/>
            <a:ext cx="10515600" cy="4970463"/>
          </a:xfrm>
        </p:spPr>
        <p:txBody>
          <a:bodyPr/>
          <a:lstStyle/>
          <a:p>
            <a:r>
              <a:rPr lang="ru-RU" dirty="0"/>
              <a:t>Сумма внутренних углов четырехугольника равна </a:t>
            </a:r>
            <a:r>
              <a:rPr lang="ru-RU" dirty="0" smtClean="0"/>
              <a:t>360</a:t>
            </a:r>
            <a:r>
              <a:rPr lang="ru-RU" baseline="30000" dirty="0" smtClean="0"/>
              <a:t>o</a:t>
            </a:r>
          </a:p>
          <a:p>
            <a:endParaRPr lang="ru-RU" baseline="30000" dirty="0"/>
          </a:p>
          <a:p>
            <a:endParaRPr lang="ru-RU" baseline="30000" dirty="0" smtClean="0"/>
          </a:p>
          <a:p>
            <a:endParaRPr lang="ru-RU" baseline="30000" dirty="0"/>
          </a:p>
          <a:p>
            <a:endParaRPr lang="ru-RU" baseline="30000" dirty="0" smtClean="0"/>
          </a:p>
          <a:p>
            <a:endParaRPr lang="ru-RU" baseline="30000" dirty="0"/>
          </a:p>
          <a:p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Если соединить отрезками середины</a:t>
            </a:r>
          </a:p>
          <a:p>
            <a:pPr marL="0" indent="0">
              <a:buNone/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соседних сторон – </a:t>
            </a:r>
          </a:p>
          <a:p>
            <a:pPr marL="0" indent="0">
              <a:buNone/>
            </a:pPr>
            <a:r>
              <a:rPr lang="ru-RU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получится параллелограмм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Свойства произвольных четырехугольников. Сумма внутренних углов четырехугольника равна 36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1955800"/>
            <a:ext cx="5143500" cy="96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Свойства произвольных четырехугольников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200" y="2047875"/>
            <a:ext cx="4402137" cy="347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Свойства произвольных четырехугольников. Если соединить отрезками середины соседних сторон - получится параллелограмм: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4" r="24905" b="6514"/>
          <a:stretch/>
        </p:blipFill>
        <p:spPr bwMode="auto">
          <a:xfrm>
            <a:off x="1873250" y="5214938"/>
            <a:ext cx="4356100" cy="962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5041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8125"/>
            <a:ext cx="10515600" cy="714375"/>
          </a:xfrm>
        </p:spPr>
        <p:txBody>
          <a:bodyPr/>
          <a:lstStyle/>
          <a:p>
            <a:pPr algn="ctr"/>
            <a:r>
              <a:rPr lang="ru-RU" b="1" spc="3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Свойства</a:t>
            </a:r>
            <a:r>
              <a:rPr lang="ru-RU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параллелограмма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1200" y="952500"/>
            <a:ext cx="11264900" cy="5654281"/>
          </a:xfrm>
        </p:spPr>
        <p:txBody>
          <a:bodyPr>
            <a:normAutofit lnSpcReduction="10000"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ru-RU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Противолежащие стороны попарно равны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ru-RU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Противолежащие углы попарно равны</a:t>
            </a:r>
            <a:endParaRPr lang="ru-RU" sz="2400" dirty="0">
              <a:latin typeface="Arial" panose="020B0604020202020204" pitchFamily="34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ru-RU" sz="2400" dirty="0"/>
              <a:t>Сумма углов прилежащих к любой стороне равна </a:t>
            </a:r>
            <a:r>
              <a:rPr lang="ru-RU" sz="2400" dirty="0" smtClean="0"/>
              <a:t>180</a:t>
            </a:r>
            <a:r>
              <a:rPr lang="ru-RU" sz="2400" baseline="30000" dirty="0" smtClean="0"/>
              <a:t>о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r>
              <a:rPr lang="ru-RU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Диагонали делятся точкой пересечения пополам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Сумма квадратов диагоналей равна сумме квадратов всех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 сторон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Каждая диагональ делит параллелограмм на два равных</a:t>
            </a:r>
          </a:p>
          <a:p>
            <a:pPr marL="0" lv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треугольника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Обе диагонали делят параллелограмм на четыре</a:t>
            </a:r>
          </a:p>
          <a:p>
            <a:pPr marL="0" indent="2880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равновеликих треугольника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 descr="Свойства параллелограмм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3680" y="856258"/>
            <a:ext cx="2495948" cy="556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Свойства параллелограмма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9" t="-2" r="28985" b="-6441"/>
          <a:stretch/>
        </p:blipFill>
        <p:spPr bwMode="auto">
          <a:xfrm>
            <a:off x="5029199" y="1313210"/>
            <a:ext cx="2400301" cy="413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Свойства параллелограмма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49" t="1" r="29512" b="4505"/>
          <a:stretch/>
        </p:blipFill>
        <p:spPr bwMode="auto">
          <a:xfrm>
            <a:off x="6127848" y="1924347"/>
            <a:ext cx="2273300" cy="378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Свойства параллелограмма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" r="6788" b="-5173"/>
          <a:stretch/>
        </p:blipFill>
        <p:spPr bwMode="auto">
          <a:xfrm>
            <a:off x="1909761" y="2580556"/>
            <a:ext cx="4876800" cy="341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Свойства параллелограмма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6" t="-8666" r="24942" b="-8666"/>
          <a:stretch/>
        </p:blipFill>
        <p:spPr bwMode="auto">
          <a:xfrm>
            <a:off x="5269507" y="3182047"/>
            <a:ext cx="3149600" cy="384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Свойства параллелограмма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1" r="20322" b="-2346"/>
          <a:stretch/>
        </p:blipFill>
        <p:spPr bwMode="auto">
          <a:xfrm>
            <a:off x="2806700" y="3931394"/>
            <a:ext cx="3581400" cy="5390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Свойства параллелограмма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2" t="1" r="14042" b="9295"/>
          <a:stretch/>
        </p:blipFill>
        <p:spPr bwMode="auto">
          <a:xfrm>
            <a:off x="3390900" y="4870271"/>
            <a:ext cx="4787899" cy="527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Свойства параллелограмма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1" t="1" r="19497" b="-11698"/>
          <a:stretch/>
        </p:blipFill>
        <p:spPr bwMode="auto">
          <a:xfrm>
            <a:off x="5168900" y="5796117"/>
            <a:ext cx="4102100" cy="6265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4297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8125"/>
            <a:ext cx="10515600" cy="714375"/>
          </a:xfrm>
        </p:spPr>
        <p:txBody>
          <a:bodyPr/>
          <a:lstStyle/>
          <a:p>
            <a:pPr algn="ctr"/>
            <a:r>
              <a:rPr lang="ru-RU" b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Свойства ромба</a:t>
            </a:r>
            <a:endParaRPr lang="ru-RU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1200" y="952500"/>
            <a:ext cx="11264900" cy="5654281"/>
          </a:xfrm>
        </p:spPr>
        <p:txBody>
          <a:bodyPr>
            <a:normAutofit/>
          </a:bodyPr>
          <a:lstStyle/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Диагонали ромба перпендикулярны, и </a:t>
            </a:r>
            <a:endParaRPr lang="ru-RU" sz="24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делятся точкой пересечения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пополам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ru-RU" sz="24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Диагонали ромба являются биссектрисами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внутренних углов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Если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соединить отрезками середины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соседних сторон любого ромба,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 получается прямоугольник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</a:pPr>
            <a:endParaRPr lang="ru-RU" dirty="0"/>
          </a:p>
        </p:txBody>
      </p:sp>
      <p:pic>
        <p:nvPicPr>
          <p:cNvPr id="12" name="Рисунок 11" descr="Свойства ромб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2" b="1334"/>
          <a:stretch/>
        </p:blipFill>
        <p:spPr bwMode="auto">
          <a:xfrm>
            <a:off x="1488545" y="1837797"/>
            <a:ext cx="4112155" cy="626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Свойства ромб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195" y="3357563"/>
            <a:ext cx="5477405" cy="672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Свойства ромба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533" y="1100667"/>
            <a:ext cx="4182534" cy="5249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Свойства ромба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12" b="662"/>
          <a:stretch/>
        </p:blipFill>
        <p:spPr bwMode="auto">
          <a:xfrm>
            <a:off x="939800" y="5562071"/>
            <a:ext cx="6007100" cy="6355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0948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8125"/>
            <a:ext cx="10515600" cy="714375"/>
          </a:xfrm>
        </p:spPr>
        <p:txBody>
          <a:bodyPr/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Свойства прямоугольника</a:t>
            </a:r>
            <a:endParaRPr lang="ru-RU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1200" y="952500"/>
            <a:ext cx="11264900" cy="3236041"/>
          </a:xfrm>
        </p:spPr>
        <p:txBody>
          <a:bodyPr>
            <a:normAutofit/>
          </a:bodyPr>
          <a:lstStyle/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Диагонали прямоугольника равны, и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 делятся точкой пересечения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пополам.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Если соединить отрезками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середины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соседних сторон  любого прямоугольника,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то получится ромб.</a:t>
            </a:r>
          </a:p>
        </p:txBody>
      </p:sp>
      <p:pic>
        <p:nvPicPr>
          <p:cNvPr id="8" name="Рисунок 7" descr="Свойства Четырехугольников. Свойства прямоугольника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671" y="833164"/>
            <a:ext cx="3773129" cy="3355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Свойства Четырехугольников. Свойства прямоугольника.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3" b="15498"/>
          <a:stretch/>
        </p:blipFill>
        <p:spPr bwMode="auto">
          <a:xfrm>
            <a:off x="1913910" y="1882875"/>
            <a:ext cx="4988335" cy="66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Свойства Четырехугольников. Свойства прямоугольника.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7"/>
          <a:stretch/>
        </p:blipFill>
        <p:spPr bwMode="auto">
          <a:xfrm>
            <a:off x="3952926" y="3414371"/>
            <a:ext cx="3288532" cy="6194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838200" y="4188541"/>
            <a:ext cx="10515600" cy="634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Свойства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квадрата</a:t>
            </a:r>
            <a:endParaRPr lang="ru-RU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34219" y="4939482"/>
            <a:ext cx="11264900" cy="1564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Диагонали квадрата равны, перпендикулярны,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2400" dirty="0" smtClean="0"/>
              <a:t>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делятся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точкой пересечения пополам.</a:t>
            </a:r>
          </a:p>
        </p:txBody>
      </p:sp>
      <p:pic>
        <p:nvPicPr>
          <p:cNvPr id="17" name="Рисунок 16" descr="Свойства квадрата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40" y="4359376"/>
            <a:ext cx="3290479" cy="2299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Свойства квадрата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71" y="5869856"/>
            <a:ext cx="6997290" cy="6341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4593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7137"/>
            <a:ext cx="10515600" cy="53944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		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Свойства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трапеции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813" y="865239"/>
            <a:ext cx="11739716" cy="5810864"/>
          </a:xfrm>
        </p:spPr>
        <p:txBody>
          <a:bodyPr>
            <a:normAutofit fontScale="92500" lnSpcReduction="10000"/>
          </a:bodyPr>
          <a:lstStyle/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Средняя ("серединная") линия трапеции параллельна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основаниям, равна их </a:t>
            </a:r>
            <a:r>
              <a:rPr lang="ru-RU" sz="2400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полусумме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, и делит любой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отрезок с концами, лежащими на прямых, содержащих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основания, пополам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Сумма углов, прилежащих к боковой стороне трапеции,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равна 180</a:t>
            </a:r>
            <a:r>
              <a:rPr lang="ru-RU" sz="2400" baseline="300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о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Треугольники, образованные боковыми сторонами и 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отрезками диагоналей трапеции – равновелики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Треугольники, образованные боковыми сторонами и </a:t>
            </a:r>
            <a:endParaRPr lang="ru-RU" sz="2400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отрезками диагоналей трапеции – подобны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Любой отрезок, соединяющий основания и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проходящий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через точку пересечения диагоналей трапеции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делится</a:t>
            </a: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</a:rPr>
              <a:t>этой точкой в </a:t>
            </a:r>
            <a:r>
              <a:rPr lang="ru-RU" sz="24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отношении:</a:t>
            </a: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288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28800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28800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 descr="Свойства трапеции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1045" y="247137"/>
            <a:ext cx="3195484" cy="6242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Свойства трапеции.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61" b="10622"/>
          <a:stretch/>
        </p:blipFill>
        <p:spPr bwMode="auto">
          <a:xfrm>
            <a:off x="3627796" y="1897625"/>
            <a:ext cx="4532978" cy="432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Свойства трапеции.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0" b="11038"/>
          <a:stretch/>
        </p:blipFill>
        <p:spPr bwMode="auto">
          <a:xfrm>
            <a:off x="3908551" y="2694039"/>
            <a:ext cx="2934162" cy="481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Свойства трапеции.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77" b="15808"/>
          <a:stretch/>
        </p:blipFill>
        <p:spPr bwMode="auto">
          <a:xfrm>
            <a:off x="6848039" y="3509911"/>
            <a:ext cx="1809674" cy="521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Свойства трапеции.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2" b="12755"/>
          <a:stretch/>
        </p:blipFill>
        <p:spPr bwMode="auto">
          <a:xfrm>
            <a:off x="4180860" y="4719329"/>
            <a:ext cx="4471527" cy="59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Свойства трапеции.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60" y="6037198"/>
            <a:ext cx="3429308" cy="5402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10690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238</Words>
  <Application>Microsoft Office PowerPoint</Application>
  <PresentationFormat>Широкоэкранный</PresentationFormat>
  <Paragraphs>68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Четырехугольники</vt:lpstr>
      <vt:lpstr>Виды четырехугольников</vt:lpstr>
      <vt:lpstr>Свойства произвольных четырехугольников</vt:lpstr>
      <vt:lpstr>Свойства параллелограмма</vt:lpstr>
      <vt:lpstr>Свойства ромба</vt:lpstr>
      <vt:lpstr>Свойства прямоугольника</vt:lpstr>
      <vt:lpstr>  Свойства трапеции</vt:lpstr>
    </vt:vector>
  </TitlesOfParts>
  <Company>ОАО "НЛМК"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четырехугольников</dc:title>
  <dc:creator>Мухина Ольга Юрьевна</dc:creator>
  <cp:lastModifiedBy>User</cp:lastModifiedBy>
  <cp:revision>23</cp:revision>
  <cp:lastPrinted>2019-04-12T10:59:02Z</cp:lastPrinted>
  <dcterms:created xsi:type="dcterms:W3CDTF">2019-04-11T13:43:38Z</dcterms:created>
  <dcterms:modified xsi:type="dcterms:W3CDTF">2019-05-13T08:34:41Z</dcterms:modified>
</cp:coreProperties>
</file>