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59" r:id="rId5"/>
    <p:sldId id="263" r:id="rId6"/>
    <p:sldId id="260" r:id="rId7"/>
    <p:sldId id="262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CCFF"/>
    <a:srgbClr val="FF99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645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69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7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79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7364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115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702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699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397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476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176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D0267-4161-4F48-904F-3FD88E2B42FC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4C1DA-B8D1-4E91-8F08-31627A88FF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08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3.xml"/><Relationship Id="rId7" Type="http://schemas.openxmlformats.org/officeDocument/2006/relationships/slide" Target="slide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10" Type="http://schemas.openxmlformats.org/officeDocument/2006/relationships/image" Target="../media/image9.png"/><Relationship Id="rId4" Type="http://schemas.openxmlformats.org/officeDocument/2006/relationships/slide" Target="slide8.xml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slide" Target="slide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916832"/>
            <a:ext cx="6705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УМНИКИ И УМНИЦЫ!</a:t>
            </a:r>
          </a:p>
        </p:txBody>
      </p:sp>
      <p:pic>
        <p:nvPicPr>
          <p:cNvPr id="1026" name="Picture 2" descr="C:\Users\Людмила\Desktop\работа нужно перебрать!\различные картинки\222222222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3250862"/>
            <a:ext cx="2448098" cy="3462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различные картинки\hello_html_634f438e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429000"/>
            <a:ext cx="2322337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Людмила\Desktop\owl-questions-clipart-11_3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1187624" cy="997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68835" y="613109"/>
            <a:ext cx="254326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викторина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08314" y="5517231"/>
            <a:ext cx="197534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Подготовила </a:t>
            </a:r>
          </a:p>
          <a:p>
            <a:pPr algn="ctr"/>
            <a:r>
              <a:rPr lang="ru-RU" sz="2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Гуцева</a:t>
            </a:r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Л.В.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33" name="Picture 9" descr="C:\Users\Людмила\Desktop\работа нужно перебрать!\различные картинки\14480011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1753" y="2549655"/>
            <a:ext cx="2588469" cy="2588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15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7-конечная звезда 6">
            <a:hlinkClick r:id="rId3" action="ppaction://hlinksldjump"/>
          </p:cNvPr>
          <p:cNvSpPr/>
          <p:nvPr/>
        </p:nvSpPr>
        <p:spPr>
          <a:xfrm>
            <a:off x="2800184" y="660303"/>
            <a:ext cx="1368152" cy="1080120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</a:p>
        </p:txBody>
      </p:sp>
      <p:sp>
        <p:nvSpPr>
          <p:cNvPr id="8" name="7-конечная звезда 7"/>
          <p:cNvSpPr/>
          <p:nvPr/>
        </p:nvSpPr>
        <p:spPr>
          <a:xfrm>
            <a:off x="2816596" y="4602815"/>
            <a:ext cx="1368152" cy="1080120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7-конечная звезда 8">
            <a:hlinkClick r:id="rId4" action="ppaction://hlinksldjump"/>
          </p:cNvPr>
          <p:cNvSpPr/>
          <p:nvPr/>
        </p:nvSpPr>
        <p:spPr>
          <a:xfrm>
            <a:off x="4572000" y="4602815"/>
            <a:ext cx="1368152" cy="1080120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sz="2800" dirty="0"/>
          </a:p>
        </p:txBody>
      </p:sp>
      <p:sp>
        <p:nvSpPr>
          <p:cNvPr id="10" name="7-конечная звезда 9">
            <a:hlinkClick r:id="rId5" action="ppaction://hlinksldjump"/>
          </p:cNvPr>
          <p:cNvSpPr/>
          <p:nvPr/>
        </p:nvSpPr>
        <p:spPr>
          <a:xfrm>
            <a:off x="4955543" y="2599582"/>
            <a:ext cx="1368152" cy="1080120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7-конечная звезда 10">
            <a:hlinkClick r:id="rId6" action="ppaction://hlinksldjump"/>
          </p:cNvPr>
          <p:cNvSpPr/>
          <p:nvPr/>
        </p:nvSpPr>
        <p:spPr>
          <a:xfrm>
            <a:off x="6795840" y="2599582"/>
            <a:ext cx="1368152" cy="1080120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sz="2800" dirty="0"/>
          </a:p>
        </p:txBody>
      </p:sp>
      <p:sp>
        <p:nvSpPr>
          <p:cNvPr id="12" name="7-конечная звезда 11">
            <a:hlinkClick r:id="rId7" action="ppaction://hlinksldjump"/>
          </p:cNvPr>
          <p:cNvSpPr/>
          <p:nvPr/>
        </p:nvSpPr>
        <p:spPr>
          <a:xfrm>
            <a:off x="4664365" y="660303"/>
            <a:ext cx="1368152" cy="1080120"/>
          </a:xfrm>
          <a:prstGeom prst="star7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ru-RU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80" y="378841"/>
            <a:ext cx="1946851" cy="189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290" y="2130205"/>
            <a:ext cx="2691833" cy="201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742" y="4149080"/>
            <a:ext cx="1884528" cy="1868766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74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виток"/>
          <p:cNvSpPr/>
          <p:nvPr/>
        </p:nvSpPr>
        <p:spPr>
          <a:xfrm>
            <a:off x="1500166" y="3714752"/>
            <a:ext cx="2448272" cy="1368152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386169" y="6165304"/>
            <a:ext cx="578319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адпись"/>
          <p:cNvSpPr/>
          <p:nvPr/>
        </p:nvSpPr>
        <p:spPr>
          <a:xfrm>
            <a:off x="1330753" y="620688"/>
            <a:ext cx="55801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B0F0"/>
                </a:solidFill>
              </a:rPr>
              <a:t>Я черный, желтый, красный, синий, </a:t>
            </a:r>
            <a:br>
              <a:rPr lang="ru-RU" sz="2800" b="1" dirty="0">
                <a:solidFill>
                  <a:srgbClr val="00B0F0"/>
                </a:solidFill>
              </a:rPr>
            </a:br>
            <a:r>
              <a:rPr lang="ru-RU" sz="2800" b="1" dirty="0">
                <a:solidFill>
                  <a:srgbClr val="00B0F0"/>
                </a:solidFill>
              </a:rPr>
              <a:t>С начинкой твердой в древесине.</a:t>
            </a:r>
            <a:br>
              <a:rPr lang="ru-RU" sz="2800" b="1" dirty="0">
                <a:solidFill>
                  <a:srgbClr val="00B0F0"/>
                </a:solidFill>
              </a:rPr>
            </a:br>
            <a:r>
              <a:rPr lang="ru-RU" sz="2800" b="1" dirty="0">
                <a:solidFill>
                  <a:srgbClr val="00B0F0"/>
                </a:solidFill>
              </a:rPr>
              <a:t>Я с острым ножиком дружу и,</a:t>
            </a:r>
            <a:br>
              <a:rPr lang="ru-RU" sz="2800" b="1" dirty="0">
                <a:solidFill>
                  <a:srgbClr val="00B0F0"/>
                </a:solidFill>
              </a:rPr>
            </a:br>
            <a:r>
              <a:rPr lang="ru-RU" sz="2800" b="1" dirty="0">
                <a:solidFill>
                  <a:srgbClr val="00B0F0"/>
                </a:solidFill>
              </a:rPr>
              <a:t>Что хочу, изображу.</a:t>
            </a:r>
            <a:br>
              <a:rPr lang="ru-RU" sz="2800" b="1" dirty="0">
                <a:solidFill>
                  <a:srgbClr val="00B0F0"/>
                </a:solidFill>
              </a:rPr>
            </a:br>
            <a:endParaRPr lang="ru-RU" sz="2800" b="1" dirty="0">
              <a:solidFill>
                <a:srgbClr val="00B0F0"/>
              </a:solidFill>
            </a:endParaRPr>
          </a:p>
        </p:txBody>
      </p:sp>
      <p:pic>
        <p:nvPicPr>
          <p:cNvPr id="3074" name="карандаши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068960"/>
            <a:ext cx="3248980" cy="2599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085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532440" y="6237312"/>
            <a:ext cx="504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666321" y="274343"/>
            <a:ext cx="55944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B050"/>
                </a:solidFill>
              </a:rPr>
              <a:t>Вот Буратино любимая книжка.</a:t>
            </a:r>
          </a:p>
          <a:p>
            <a:pPr algn="ctr"/>
            <a:r>
              <a:rPr lang="ru-RU" sz="2400" dirty="0">
                <a:solidFill>
                  <a:srgbClr val="00B050"/>
                </a:solidFill>
              </a:rPr>
              <a:t>Что же он с ней натворил, шалунишка?</a:t>
            </a:r>
          </a:p>
          <a:p>
            <a:pPr algn="ctr"/>
            <a:r>
              <a:rPr lang="ru-RU" sz="2400" dirty="0">
                <a:solidFill>
                  <a:srgbClr val="00B050"/>
                </a:solidFill>
              </a:rPr>
              <a:t>Да, променял на волшебный билет:</a:t>
            </a:r>
          </a:p>
          <a:p>
            <a:pPr algn="ctr"/>
            <a:r>
              <a:rPr lang="ru-RU" sz="2400" dirty="0">
                <a:solidFill>
                  <a:srgbClr val="00B050"/>
                </a:solidFill>
              </a:rPr>
              <a:t>Только была, а теперь уже нет</a:t>
            </a:r>
            <a:r>
              <a:rPr lang="ru-RU" sz="2400" dirty="0" smtClean="0">
                <a:solidFill>
                  <a:srgbClr val="00B050"/>
                </a:solidFill>
              </a:rPr>
              <a:t>!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4098" name="Picture 2" hidden="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8780"/>
            <a:ext cx="2239790" cy="413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азбу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204864"/>
            <a:ext cx="2208810" cy="294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Горизонтальный свиток 12"/>
          <p:cNvSpPr/>
          <p:nvPr/>
        </p:nvSpPr>
        <p:spPr>
          <a:xfrm>
            <a:off x="2771800" y="4134204"/>
            <a:ext cx="2448272" cy="1368152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0630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3" name="Picture 15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81" t="10297" r="22866" b="6088"/>
          <a:stretch/>
        </p:blipFill>
        <p:spPr bwMode="auto">
          <a:xfrm>
            <a:off x="3111400" y="3693728"/>
            <a:ext cx="1748632" cy="2615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774" y="3902693"/>
            <a:ext cx="2059173" cy="252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Управляющая кнопка: домой 3">
            <a:hlinkClick r:id="rId5" action="ppaction://hlinksldjump" highlightClick="1"/>
          </p:cNvPr>
          <p:cNvSpPr/>
          <p:nvPr/>
        </p:nvSpPr>
        <p:spPr>
          <a:xfrm>
            <a:off x="8532440" y="6309320"/>
            <a:ext cx="504056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04516" y="369941"/>
            <a:ext cx="75326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/>
              </a:rPr>
              <a:t>Саша </a:t>
            </a:r>
            <a:r>
              <a:rPr lang="ru-RU" sz="2000" b="1" dirty="0">
                <a:solidFill>
                  <a:srgbClr val="FF0000"/>
                </a:solidFill>
                <a:latin typeface="Arial"/>
              </a:rPr>
              <a:t>ел яблоко большое и кислое. Коля — большое и сладкое. Что в яблоках одинаковое, что разное?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12776"/>
            <a:ext cx="1606083" cy="160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412776"/>
            <a:ext cx="1606083" cy="160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09899" y="3041356"/>
            <a:ext cx="74027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66CC"/>
                </a:solidFill>
              </a:rPr>
              <a:t>Под елкой цветок не растет, под березой не растет грибок. Что растет под елкой, а что под березой?</a:t>
            </a: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1166878" y="1412776"/>
            <a:ext cx="2448272" cy="1368152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1314" y="5282647"/>
            <a:ext cx="1237708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8F9F3"/>
              </a:clrFrom>
              <a:clrTo>
                <a:srgbClr val="F8F9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4725" y="5064699"/>
            <a:ext cx="787132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1" descr="data:image/png;base64,iVBORw0KGgoAAAANSUhEUgAAAusAAAHTCAYAAACeOFZgAAAgAElEQVR4Xu3YIc7l9RmG4f8oJK6C1NWSdDSbaCoYzSpAEiSziVI7adI03QMaEmzdBFGHRNFhC3M/ScPLdZJPPr/kXO8Rd74Xz/P8+92fz3sKfP7588dXHz0vP/7seT748D0fMSNAgMBI4NuvnueTL0ePeYYAAQLvKfDzT8/zwzfP8+bH57vXr5+37/mM2TuBF2K9/Q5+jfWvv35evnvl7y9ePO+S3YcAAQIECBAg8PsW+OWX52/vBD774guxXn8JYj0K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r/G+p/ePC//+q/nH3/48/NpfM6cAAECBAgQIPCbF/jv98+bf/7l+fQ/r57vXr9+3v7mv9D/8QuI9YjvP+sR0JwAAQIECBA4J+A/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AHy32kAAAXZSURBV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v4a668+el5+/NnzfPBhfMycAAECUeDbr57nky/jI+YECBCIAj//9Dw/fPM8b358vnv9+nkbn/tdz/8HXymNeuziq8YAAAAASUVORK5CYII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3" descr="data:image/png;base64,iVBORw0KGgoAAAANSUhEUgAAAusAAAHTCAYAAACeOFZgAAAgAElEQVR4Xu3YIc7l9RmG4f8oJK6C1NWSdDSbaCoYzSpAEiSziVI7adI03QMaEmzdBFGHRNFhC3M/ScPLdZJPPr/kXO8Rd74Xz/P8+92fz3sKfP7588dXHz0vP/7seT748D0fMSNAgMBI4NuvnueTL0ePeYYAAQLvKfDzT8/zwzfP8+bH57vXr5+37/mM2TuBF2K9/Q5+jfWvv35evnvl7y9ePO+S3YcAAQIECBAg8PsW+OWX52/vBD774guxXn8JYj0K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mI9ApoTIECAAAEC5wTE+u6kYj1aivUIaE6AAAECBAicExDru5OK9Wgp1iOgOQECBAgQIHBOQKzvTirWo6VYj4DmBAgQIECAwDkBsb47qViPlr/G+p/ePC//+q/nH3/48/NpfM6cAAECBAgQIPCbF/jv98+bf/7l+fQ/r57vXr9+3v7mv9D/8QuI9YjvP+sR0JwAAQIECBA4J+A/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AHy32kAAAXZSURBV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or1CGhOgAABAgQInBMQ67uTivVoKdYjoDkBAgQIECBwTkCs704q1qOlWI+A5gQIECBAgMA5AbG+O6lYj5ZiPQKaEyBAgAABAucExPrupGI9Wv4a668+el5+/NnzfPBhfMycAAECUeDbr57nky/jI+YECBCIAj//9Dw/fPM8b358vnv9+nkbn/tdz/8HXymNeuziq8YAAAAASUVORK5CYII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 flipH="1" flipV="1">
            <a:off x="5991367" y="5868537"/>
            <a:ext cx="20793" cy="8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071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5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532441" y="6256065"/>
            <a:ext cx="504056" cy="48530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63521" y="476672"/>
            <a:ext cx="321639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Её трясёт, глаза горят.</a:t>
            </a:r>
            <a:endParaRPr lang="ru-RU" sz="2000" b="1" dirty="0">
              <a:solidFill>
                <a:srgbClr val="7030A0"/>
              </a:solidFill>
              <a:latin typeface="Arial"/>
            </a:endParaRPr>
          </a:p>
          <a:p>
            <a:pPr algn="ctr"/>
            <a:r>
              <a:rPr lang="ru-RU" sz="2000" b="1" dirty="0">
                <a:solidFill>
                  <a:srgbClr val="7030A0"/>
                </a:solidFill>
              </a:rPr>
              <a:t>Сама пряма, как гвоздь!</a:t>
            </a:r>
            <a:endParaRPr lang="ru-RU" sz="2000" b="1" dirty="0">
              <a:solidFill>
                <a:srgbClr val="7030A0"/>
              </a:solidFill>
              <a:latin typeface="Arial"/>
            </a:endParaRPr>
          </a:p>
          <a:p>
            <a:pPr algn="ctr"/>
            <a:r>
              <a:rPr lang="ru-RU" sz="2000" b="1" dirty="0">
                <a:solidFill>
                  <a:srgbClr val="7030A0"/>
                </a:solidFill>
              </a:rPr>
              <a:t>Кидается на всех подряд.</a:t>
            </a:r>
            <a:endParaRPr lang="ru-RU" sz="2000" b="1" dirty="0">
              <a:solidFill>
                <a:srgbClr val="7030A0"/>
              </a:solidFill>
              <a:latin typeface="Arial"/>
            </a:endParaRPr>
          </a:p>
          <a:p>
            <a:pPr algn="ctr"/>
            <a:r>
              <a:rPr lang="ru-RU" sz="2000" b="1" dirty="0">
                <a:solidFill>
                  <a:srgbClr val="7030A0"/>
                </a:solidFill>
              </a:rPr>
              <a:t>Кто это? Это ……</a:t>
            </a:r>
            <a:endParaRPr lang="ru-RU" sz="2000" b="1" i="0" dirty="0">
              <a:solidFill>
                <a:srgbClr val="7030A0"/>
              </a:solidFill>
              <a:effectLst/>
              <a:latin typeface="Arial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3883" y="476671"/>
            <a:ext cx="3294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996633"/>
                </a:solidFill>
              </a:rPr>
              <a:t>Плохой советчик, говорят.</a:t>
            </a:r>
          </a:p>
          <a:p>
            <a:pPr algn="ctr"/>
            <a:r>
              <a:rPr lang="ru-RU" sz="2000" b="1" dirty="0" smtClean="0">
                <a:solidFill>
                  <a:srgbClr val="996633"/>
                </a:solidFill>
              </a:rPr>
              <a:t>Парализует </a:t>
            </a:r>
            <a:r>
              <a:rPr lang="ru-RU" sz="2000" b="1" dirty="0">
                <a:solidFill>
                  <a:srgbClr val="996633"/>
                </a:solidFill>
              </a:rPr>
              <a:t>если, крах.</a:t>
            </a:r>
          </a:p>
          <a:p>
            <a:pPr algn="ctr"/>
            <a:r>
              <a:rPr lang="ru-RU" sz="2000" b="1" dirty="0" smtClean="0">
                <a:solidFill>
                  <a:srgbClr val="996633"/>
                </a:solidFill>
              </a:rPr>
              <a:t>И </a:t>
            </a:r>
            <a:r>
              <a:rPr lang="ru-RU" sz="2000" b="1" dirty="0">
                <a:solidFill>
                  <a:srgbClr val="996633"/>
                </a:solidFill>
              </a:rPr>
              <a:t>отрицательный заряд</a:t>
            </a:r>
          </a:p>
          <a:p>
            <a:pPr algn="ctr"/>
            <a:r>
              <a:rPr lang="ru-RU" sz="2000" b="1" dirty="0" smtClean="0">
                <a:solidFill>
                  <a:srgbClr val="996633"/>
                </a:solidFill>
              </a:rPr>
              <a:t>В </a:t>
            </a:r>
            <a:r>
              <a:rPr lang="ru-RU" sz="2000" b="1" dirty="0">
                <a:solidFill>
                  <a:srgbClr val="996633"/>
                </a:solidFill>
              </a:rPr>
              <a:t>себе несёт дрожащий …..</a:t>
            </a:r>
          </a:p>
        </p:txBody>
      </p:sp>
      <p:pic>
        <p:nvPicPr>
          <p:cNvPr id="5122" name="гнев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780" y="2294630"/>
            <a:ext cx="2359797" cy="235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страх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4709" y="1800111"/>
            <a:ext cx="3352052" cy="3352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Горизонтальный свиток страх"/>
          <p:cNvSpPr/>
          <p:nvPr/>
        </p:nvSpPr>
        <p:spPr>
          <a:xfrm>
            <a:off x="683568" y="5046302"/>
            <a:ext cx="2448272" cy="1368152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  <p:sp>
        <p:nvSpPr>
          <p:cNvPr id="15" name="Горизонтальный свиток гнев"/>
          <p:cNvSpPr/>
          <p:nvPr/>
        </p:nvSpPr>
        <p:spPr>
          <a:xfrm>
            <a:off x="5356803" y="4875024"/>
            <a:ext cx="2448272" cy="1368152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150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542647" y="6247079"/>
            <a:ext cx="493849" cy="47667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58982" y="605746"/>
            <a:ext cx="55944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Назови «теплые» цвета!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92843" y="1664803"/>
            <a:ext cx="1132278" cy="1179389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225121" y="3044509"/>
            <a:ext cx="1256834" cy="11521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32230" y="3356992"/>
            <a:ext cx="1226751" cy="1260140"/>
          </a:xfrm>
          <a:prstGeom prst="ellipse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994724" y="4617132"/>
            <a:ext cx="1256834" cy="144016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445838" y="4005064"/>
            <a:ext cx="1462777" cy="1224136"/>
          </a:xfrm>
          <a:prstGeom prst="ellipse">
            <a:avLst/>
          </a:prstGeom>
          <a:solidFill>
            <a:srgbClr val="FF66CC"/>
          </a:solidFill>
          <a:ln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3635896" y="1772815"/>
            <a:ext cx="1284834" cy="1296145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5858833" y="1699241"/>
            <a:ext cx="2448272" cy="1368152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7912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14" grpId="0" animBg="1"/>
      <p:bldP spid="15" grpId="0" animBg="1"/>
      <p:bldP spid="15" grpId="1" animBg="1"/>
      <p:bldP spid="16" grpId="0" animBg="1"/>
      <p:bldP spid="17" grpId="0" animBg="1"/>
      <p:bldP spid="18" grpId="0" animBg="1"/>
      <p:bldP spid="18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мой 2">
            <a:hlinkClick r:id="rId3" action="ppaction://hlinksldjump" highlightClick="1"/>
          </p:cNvPr>
          <p:cNvSpPr/>
          <p:nvPr/>
        </p:nvSpPr>
        <p:spPr>
          <a:xfrm>
            <a:off x="8532440" y="6309320"/>
            <a:ext cx="360040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39552" y="5019779"/>
            <a:ext cx="2448272" cy="1368152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04664"/>
            <a:ext cx="28803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B0F0"/>
                </a:solidFill>
              </a:rPr>
              <a:t>Три яблока из сада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Ежик </a:t>
            </a:r>
            <a:r>
              <a:rPr lang="ru-RU" sz="2000" b="1" dirty="0">
                <a:solidFill>
                  <a:srgbClr val="00B0F0"/>
                </a:solidFill>
              </a:rPr>
              <a:t>притащил.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Самое </a:t>
            </a:r>
            <a:r>
              <a:rPr lang="ru-RU" sz="2000" b="1" dirty="0">
                <a:solidFill>
                  <a:srgbClr val="00B0F0"/>
                </a:solidFill>
              </a:rPr>
              <a:t>румяное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Белке </a:t>
            </a:r>
            <a:r>
              <a:rPr lang="ru-RU" sz="2000" b="1" dirty="0">
                <a:solidFill>
                  <a:srgbClr val="00B0F0"/>
                </a:solidFill>
              </a:rPr>
              <a:t>подарил.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С </a:t>
            </a:r>
            <a:r>
              <a:rPr lang="ru-RU" sz="2000" b="1" dirty="0">
                <a:solidFill>
                  <a:srgbClr val="00B0F0"/>
                </a:solidFill>
              </a:rPr>
              <a:t>радостью подарок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Получила </a:t>
            </a:r>
            <a:r>
              <a:rPr lang="ru-RU" sz="2000" b="1" dirty="0">
                <a:solidFill>
                  <a:srgbClr val="00B0F0"/>
                </a:solidFill>
              </a:rPr>
              <a:t>Белка.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Сосчитайте </a:t>
            </a:r>
            <a:r>
              <a:rPr lang="ru-RU" sz="2000" b="1" dirty="0">
                <a:solidFill>
                  <a:srgbClr val="00B0F0"/>
                </a:solidFill>
              </a:rPr>
              <a:t>яблоки</a:t>
            </a:r>
          </a:p>
          <a:p>
            <a:pPr algn="ctr"/>
            <a:r>
              <a:rPr lang="ru-RU" sz="2000" b="1" dirty="0" smtClean="0">
                <a:solidFill>
                  <a:srgbClr val="00B0F0"/>
                </a:solidFill>
              </a:rPr>
              <a:t>У </a:t>
            </a:r>
            <a:r>
              <a:rPr lang="ru-RU" sz="2000" b="1" dirty="0">
                <a:solidFill>
                  <a:srgbClr val="00B0F0"/>
                </a:solidFill>
              </a:rPr>
              <a:t>ежа в тарелке</a:t>
            </a:r>
            <a:r>
              <a:rPr lang="ru-RU" sz="2000" b="1" dirty="0" smtClean="0">
                <a:solidFill>
                  <a:srgbClr val="00B0F0"/>
                </a:solidFill>
              </a:rPr>
              <a:t>!</a:t>
            </a:r>
            <a:endParaRPr lang="ru-RU" sz="2000" b="1" dirty="0">
              <a:solidFill>
                <a:srgbClr val="00B0F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76056" y="404664"/>
            <a:ext cx="329411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Сколько бубликов в мешок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Положил </a:t>
            </a:r>
            <a:r>
              <a:rPr lang="ru-RU" sz="2000" b="1" dirty="0">
                <a:solidFill>
                  <a:srgbClr val="00B050"/>
                </a:solidFill>
              </a:rPr>
              <a:t>ты,  Петушок? —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Два</a:t>
            </a:r>
            <a:r>
              <a:rPr lang="ru-RU" sz="2000" b="1" dirty="0">
                <a:solidFill>
                  <a:srgbClr val="00B050"/>
                </a:solidFill>
              </a:rPr>
              <a:t>, но дедушке дадим,</a:t>
            </a:r>
          </a:p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И </a:t>
            </a:r>
            <a:r>
              <a:rPr lang="ru-RU" sz="2000" b="1" dirty="0">
                <a:solidFill>
                  <a:srgbClr val="00B050"/>
                </a:solidFill>
              </a:rPr>
              <a:t>останется</a:t>
            </a:r>
            <a:r>
              <a:rPr lang="ru-RU" sz="2000" b="1" dirty="0" smtClean="0">
                <a:solidFill>
                  <a:srgbClr val="00B050"/>
                </a:solidFill>
              </a:rPr>
              <a:t>...</a:t>
            </a:r>
            <a:endParaRPr lang="ru-RU" sz="2000" b="1" dirty="0">
              <a:solidFill>
                <a:srgbClr val="00B050"/>
              </a:solidFill>
            </a:endParaRPr>
          </a:p>
          <a:p>
            <a:endParaRPr lang="ru-RU" dirty="0"/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5498976" y="5009158"/>
            <a:ext cx="2448272" cy="1368152"/>
          </a:xfrm>
          <a:prstGeom prst="horizontalScroll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ответ</a:t>
            </a:r>
            <a:endParaRPr lang="ru-RU" sz="2400" dirty="0"/>
          </a:p>
        </p:txBody>
      </p:sp>
      <p:pic>
        <p:nvPicPr>
          <p:cNvPr id="8196" name="Picture 4" descr="ÐÐ°ÑÑÐ¸Ð½ÐºÐ¸ Ð¿Ð¾ Ð·Ð°Ð¿ÑÐ¾ÑÑ ÐºÐ°ÑÑÐ¸Ð½ÐºÐ° ÑÐ¸ÑÐ¾Ð²Ð°Ð½Ð½Ð°Ñ ÑÐ±Ð»Ð¾ÐºÐ¸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010" y="3140968"/>
            <a:ext cx="2002814" cy="160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6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0208" y="2204864"/>
            <a:ext cx="2087513" cy="20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1565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641574"/>
            <a:ext cx="6705683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МОЛОДЦЫ!!!</a:t>
            </a:r>
          </a:p>
        </p:txBody>
      </p:sp>
      <p:pic>
        <p:nvPicPr>
          <p:cNvPr id="9218" name="Picture 2" descr="C:\Users\Людмила\Desktop\работа нужно перебрать!\различные картинки\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409823"/>
            <a:ext cx="2907798" cy="359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77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burlwood</Template>
  <TotalTime>324</TotalTime>
  <Words>198</Words>
  <Application>Microsoft Office PowerPoint</Application>
  <PresentationFormat>Экран (4:3)</PresentationFormat>
  <Paragraphs>47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user2902</dc:creator>
  <cp:lastModifiedBy>Людмила</cp:lastModifiedBy>
  <cp:revision>38</cp:revision>
  <cp:lastPrinted>2019-04-11T22:49:55Z</cp:lastPrinted>
  <dcterms:created xsi:type="dcterms:W3CDTF">2015-02-16T22:13:02Z</dcterms:created>
  <dcterms:modified xsi:type="dcterms:W3CDTF">2019-05-14T20:45:58Z</dcterms:modified>
</cp:coreProperties>
</file>