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017" autoAdjust="0"/>
    <p:restoredTop sz="94681" autoAdjust="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825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09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550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457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41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43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02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044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4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516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73F96-4783-464C-98D0-139D021088E4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FD255-5A0C-4469-9451-44D655AC6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3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2" r="5562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933056"/>
            <a:ext cx="8060432" cy="23762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Знакомство </a:t>
            </a:r>
            <a:r>
              <a:rPr lang="ru-RU" dirty="0" smtClean="0">
                <a:solidFill>
                  <a:schemeClr val="bg1"/>
                </a:solidFill>
              </a:rPr>
              <a:t>с космосом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детей младшего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дошкольного возраста 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76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5636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Как воробей солнышко искал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196752"/>
            <a:ext cx="4679702" cy="2555875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1800" dirty="0" smtClean="0"/>
          </a:p>
          <a:p>
            <a:r>
              <a:rPr lang="ru-RU" sz="1800" dirty="0" smtClean="0"/>
              <a:t>Солнце по небу гуляло</a:t>
            </a:r>
          </a:p>
          <a:p>
            <a:r>
              <a:rPr lang="ru-RU" sz="1800" dirty="0" smtClean="0"/>
              <a:t>И за тучу забежало.</a:t>
            </a:r>
          </a:p>
          <a:p>
            <a:r>
              <a:rPr lang="ru-RU" sz="1800" dirty="0" smtClean="0"/>
              <a:t>Плачет серый воробей:</a:t>
            </a:r>
          </a:p>
          <a:p>
            <a:r>
              <a:rPr lang="ru-RU" sz="1800" dirty="0" smtClean="0"/>
              <a:t>- Выйди солнышко скорей,</a:t>
            </a:r>
          </a:p>
          <a:p>
            <a:r>
              <a:rPr lang="ru-RU" sz="1800" dirty="0" smtClean="0"/>
              <a:t>Мне без солнышка обидно</a:t>
            </a:r>
          </a:p>
          <a:p>
            <a:r>
              <a:rPr lang="ru-RU" sz="1800" dirty="0" smtClean="0"/>
              <a:t>В поле зернышка не видно.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61048"/>
            <a:ext cx="2636912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1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Давайте полетим на ракете,</a:t>
            </a:r>
            <a:br>
              <a:rPr lang="ru-RU" sz="2800" dirty="0" smtClean="0"/>
            </a:br>
            <a:r>
              <a:rPr lang="ru-RU" sz="2800" dirty="0" smtClean="0"/>
              <a:t>Поможем  воробью  найти солнышко!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16" y="1600200"/>
            <a:ext cx="7087968" cy="4525963"/>
          </a:xfrm>
        </p:spPr>
      </p:pic>
    </p:spTree>
    <p:extLst>
      <p:ext uri="{BB962C8B-B14F-4D97-AF65-F5344CB8AC3E}">
        <p14:creationId xmlns:p14="http://schemas.microsoft.com/office/powerpoint/2010/main" val="229372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Первый </a:t>
            </a:r>
            <a:r>
              <a:rPr lang="ru-RU" dirty="0" err="1" smtClean="0"/>
              <a:t>космонтавт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412776"/>
            <a:ext cx="8379354" cy="4713387"/>
          </a:xfrm>
        </p:spPr>
      </p:pic>
    </p:spTree>
    <p:extLst>
      <p:ext uri="{BB962C8B-B14F-4D97-AF65-F5344CB8AC3E}">
        <p14:creationId xmlns:p14="http://schemas.microsoft.com/office/powerpoint/2010/main" val="380506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35280" cy="419646"/>
          </a:xfrm>
        </p:spPr>
        <p:txBody>
          <a:bodyPr/>
          <a:lstStyle/>
          <a:p>
            <a:pPr algn="ctr"/>
            <a:r>
              <a:rPr lang="ru-RU" dirty="0" smtClean="0"/>
              <a:t>Луна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908721"/>
            <a:ext cx="5111750" cy="484676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2852937"/>
            <a:ext cx="3008313" cy="2880320"/>
          </a:xfrm>
        </p:spPr>
        <p:txBody>
          <a:bodyPr/>
          <a:lstStyle/>
          <a:p>
            <a:r>
              <a:rPr lang="ru-RU" dirty="0" smtClean="0"/>
              <a:t>Обрадовался воробей, </a:t>
            </a:r>
          </a:p>
          <a:p>
            <a:r>
              <a:rPr lang="ru-RU" dirty="0" smtClean="0"/>
              <a:t>захлопал крыльями –</a:t>
            </a:r>
          </a:p>
          <a:p>
            <a:endParaRPr lang="ru-RU" dirty="0" smtClean="0"/>
          </a:p>
          <a:p>
            <a:r>
              <a:rPr lang="ru-RU" sz="1800" dirty="0" smtClean="0"/>
              <a:t>Вот оно солнышко!</a:t>
            </a:r>
          </a:p>
          <a:p>
            <a:endParaRPr lang="ru-RU" dirty="0" smtClean="0"/>
          </a:p>
          <a:p>
            <a:r>
              <a:rPr lang="ru-RU" sz="1800" dirty="0" smtClean="0"/>
              <a:t>Но почему оно не светит и не греет?</a:t>
            </a:r>
            <a:endParaRPr lang="ru-RU" sz="1800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20" y="692696"/>
            <a:ext cx="2438405" cy="160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11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35280" cy="4196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Планеты солнечной системы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283520"/>
            <a:ext cx="5111750" cy="3832172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57200" y="836712"/>
            <a:ext cx="3008313" cy="5289451"/>
          </a:xfrm>
        </p:spPr>
        <p:txBody>
          <a:bodyPr>
            <a:normAutofit/>
          </a:bodyPr>
          <a:lstStyle/>
          <a:p>
            <a:pPr defTabSz="324000"/>
            <a:r>
              <a:rPr lang="ru-RU" dirty="0" smtClean="0"/>
              <a:t>	Ребята</a:t>
            </a:r>
            <a:r>
              <a:rPr lang="ru-RU" dirty="0"/>
              <a:t>, а как вы думаете, почему система называется солнечной?  	</a:t>
            </a:r>
            <a:endParaRPr lang="ru-RU" dirty="0" smtClean="0"/>
          </a:p>
          <a:p>
            <a:pPr defTabSz="324000"/>
            <a:r>
              <a:rPr lang="ru-RU" dirty="0"/>
              <a:t>	</a:t>
            </a:r>
            <a:r>
              <a:rPr lang="ru-RU" dirty="0" smtClean="0"/>
              <a:t>Система </a:t>
            </a:r>
            <a:r>
              <a:rPr lang="ru-RU" dirty="0"/>
              <a:t>называется солнечной потому что всё движется вокруг самой большой звезды — Солнца: спутники, кометы, астероиды, разные планеты и даже наша планета </a:t>
            </a:r>
            <a:r>
              <a:rPr lang="ru-RU" dirty="0" smtClean="0"/>
              <a:t>Земля.</a:t>
            </a:r>
          </a:p>
          <a:p>
            <a:pPr defTabSz="324000"/>
            <a:r>
              <a:rPr lang="ru-RU" dirty="0"/>
              <a:t>	</a:t>
            </a:r>
            <a:endParaRPr lang="ru-RU" dirty="0" smtClean="0"/>
          </a:p>
          <a:p>
            <a:pPr defTabSz="324000"/>
            <a:r>
              <a:rPr lang="ru-RU" dirty="0" smtClean="0"/>
              <a:t>Солнце </a:t>
            </a:r>
            <a:r>
              <a:rPr lang="ru-RU" dirty="0"/>
              <a:t>настолько большое, что притягивает к себе все объекты и не даёт им улететь в открытый космос, а планеты и другие жители солнечной системы, пытаясь улететь, всё время движутся по кругу. Так и танцуют свои танцы вокруг Солнца туманности, кометы, астероиды</a:t>
            </a:r>
            <a:r>
              <a:rPr lang="ru-RU" dirty="0" smtClean="0"/>
              <a:t>.</a:t>
            </a:r>
          </a:p>
          <a:p>
            <a:pPr defTabSz="324000"/>
            <a:endParaRPr lang="ru-RU" dirty="0"/>
          </a:p>
          <a:p>
            <a:pPr defTabSz="32400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91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835696" y="188640"/>
            <a:ext cx="5486400" cy="566738"/>
          </a:xfrm>
        </p:spPr>
        <p:txBody>
          <a:bodyPr/>
          <a:lstStyle/>
          <a:p>
            <a:pPr algn="ctr"/>
            <a:r>
              <a:rPr lang="ru-RU" dirty="0" smtClean="0"/>
              <a:t>Здравствуй солнце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0" r="8360"/>
          <a:stretch>
            <a:fillRect/>
          </a:stretch>
        </p:blipFill>
        <p:spPr>
          <a:xfrm>
            <a:off x="3419872" y="764704"/>
            <a:ext cx="5486400" cy="4114800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611560" y="5085184"/>
            <a:ext cx="8136904" cy="1087016"/>
          </a:xfrm>
        </p:spPr>
        <p:txBody>
          <a:bodyPr>
            <a:normAutofit/>
          </a:bodyPr>
          <a:lstStyle/>
          <a:p>
            <a:pPr defTabSz="540000" fontAlgn="base"/>
            <a:r>
              <a:rPr lang="ru-RU" dirty="0" smtClean="0"/>
              <a:t> 	Солнце </a:t>
            </a:r>
            <a:r>
              <a:rPr lang="ru-RU" dirty="0"/>
              <a:t>— самая важная для людей звезда, которая обеспечивает и поддерживает жизнь на планете Земля.  Вокруг него вращаются все планеты, их спутники, а также кометы и </a:t>
            </a:r>
            <a:r>
              <a:rPr lang="ru-RU" dirty="0" smtClean="0"/>
              <a:t>метеориты</a:t>
            </a:r>
          </a:p>
          <a:p>
            <a:pPr fontAlgn="base"/>
            <a:r>
              <a:rPr lang="ru-RU" dirty="0"/>
              <a:t>Именно благодаря ему мы </a:t>
            </a:r>
            <a:r>
              <a:rPr lang="ru-RU" dirty="0" smtClean="0"/>
              <a:t>живем. Солнце – </a:t>
            </a:r>
            <a:r>
              <a:rPr lang="ru-RU" dirty="0"/>
              <a:t>это </a:t>
            </a:r>
            <a:r>
              <a:rPr lang="ru-RU" dirty="0" smtClean="0"/>
              <a:t>тепло и свет</a:t>
            </a:r>
            <a:r>
              <a:rPr lang="ru-RU" dirty="0"/>
              <a:t>. </a:t>
            </a:r>
            <a:endParaRPr lang="ru-RU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245357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4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68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Знакомство с космосом детей младшего дошкольного возраста  </vt:lpstr>
      <vt:lpstr>Как воробей солнышко искал</vt:lpstr>
      <vt:lpstr>Давайте полетим на ракете, Поможем  воробью  найти солнышко!</vt:lpstr>
      <vt:lpstr>Первый космонтавт</vt:lpstr>
      <vt:lpstr>Луна</vt:lpstr>
      <vt:lpstr>Планеты солнечной системы</vt:lpstr>
      <vt:lpstr>Здравствуй солнце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космосом детей старшего  дошкольного возраста</dc:title>
  <dc:creator>Артемка</dc:creator>
  <cp:lastModifiedBy>Артемка</cp:lastModifiedBy>
  <cp:revision>6</cp:revision>
  <dcterms:created xsi:type="dcterms:W3CDTF">2019-05-12T23:07:40Z</dcterms:created>
  <dcterms:modified xsi:type="dcterms:W3CDTF">2019-05-13T00:13:15Z</dcterms:modified>
</cp:coreProperties>
</file>