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379CC9-72D5-4693-9515-EE621E4B4C74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5507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4023886-9BD2-4F5F-9AFB-0D6AE83131CC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151460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A45-C7B8-4CFF-8FCD-29C3F7A8EC6D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437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6EA8-283F-40A9-A9A6-027918AB9EFC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2122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B289-C37B-4FE8-B7F7-74BAD868E209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92921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51DC-FDD7-4BE1-9D6A-044593B2CBAC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577078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554E-01E8-4AE6-A6C5-F2772DE1EC08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9106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FBCC704-2CE6-4297-B9DE-833D8169B047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504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353266-91FC-4F29-9BBC-68B9B4850E29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903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C0DF-AB72-4A3F-B1F0-CAF83020E57D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2215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F5483-C210-485C-B075-2E97C443A4AD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3339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B5C8C-DF12-426D-BED4-5F9F3E671D6B}" type="slidenum">
              <a:rPr lang="ru-RU" altLang="ru-RU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08854"/>
      </p:ext>
    </p:extLst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C379CC9-72D5-4693-9515-EE621E4B4C74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0602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4023886-9BD2-4F5F-9AFB-0D6AE83131CC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221615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D2A45-C7B8-4CFF-8FCD-29C3F7A8EC6D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58549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6E6EA8-283F-40A9-A9A6-027918AB9EFC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559585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B289-C37B-4FE8-B7F7-74BAD868E209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71480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851DC-FDD7-4BE1-9D6A-044593B2CBAC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064198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F554E-01E8-4AE6-A6C5-F2772DE1EC08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23844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FBCC704-2CE6-4297-B9DE-833D8169B047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2370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8353266-91FC-4F29-9BBC-68B9B4850E29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7861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7C0DF-AB72-4A3F-B1F0-CAF83020E57D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4354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F5483-C210-485C-B075-2E97C443A4AD}" type="slidenum">
              <a:rPr lang="ru-RU" altLang="ru-RU" smtClean="0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7477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1B5C8C-DF12-426D-BED4-5F9F3E671D6B}" type="slidenum">
              <a:rPr lang="ru-RU" altLang="ru-RU">
                <a:solidFill>
                  <a:srgbClr val="FEFAC9"/>
                </a:solidFill>
              </a:rPr>
              <a:pPr/>
              <a:t>‹#›</a:t>
            </a:fld>
            <a:endParaRPr lang="ru-RU" alt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5780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EFAC9"/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EFAC9"/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932305-64F0-459B-950C-A5ED29270539}" type="slidenum">
              <a:rPr lang="ru-RU" altLang="ru-RU" smtClean="0">
                <a:solidFill>
                  <a:srgbClr val="FEFAC9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EFAC9"/>
              </a:solidFill>
              <a:latin typeface="Arial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379654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EFAC9"/>
              </a:solidFill>
              <a:latin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EFAC9"/>
              </a:solidFill>
              <a:latin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9932305-64F0-459B-950C-A5ED29270539}" type="slidenum">
              <a:rPr lang="ru-RU" altLang="ru-RU" smtClean="0">
                <a:solidFill>
                  <a:srgbClr val="FEFAC9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>
              <a:solidFill>
                <a:srgbClr val="FEFAC9"/>
              </a:solidFill>
              <a:latin typeface="Arial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778420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1085;&#1072;&#1087;&#1072;&#1076;&#1077;&#1085;&#1080;&#1077;%20&#1043;&#1080;&#1090;&#1083;&#1077;&#1088;&#1072;.avi" TargetMode="Externa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692696"/>
            <a:ext cx="6768752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4400" kern="10" dirty="0">
                <a:ln w="22225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400" kern="10" dirty="0">
                <a:ln w="22225">
                  <a:solidFill>
                    <a:srgbClr val="993366"/>
                  </a:solidFill>
                  <a:round/>
                  <a:headEnd/>
                  <a:tailEnd/>
                </a:ln>
                <a:solidFill>
                  <a:srgbClr val="FFCC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9 мая - День Победы</a:t>
            </a: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1557338"/>
            <a:ext cx="5616575" cy="32019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6" name="Прямоугольник 5"/>
          <p:cNvSpPr>
            <a:spLocks noChangeArrowheads="1"/>
          </p:cNvSpPr>
          <p:nvPr/>
        </p:nvSpPr>
        <p:spPr bwMode="auto">
          <a:xfrm>
            <a:off x="3995936" y="5589240"/>
            <a:ext cx="52197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white"/>
                </a:solidFill>
                <a:latin typeface="Arial" charset="0"/>
              </a:rPr>
              <a:t>Подготовил воспитатель: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prstClr val="white"/>
                </a:solidFill>
                <a:latin typeface="Arial" charset="0"/>
              </a:rPr>
              <a:t>Макаренко А.С.</a:t>
            </a:r>
            <a:endParaRPr lang="ru-RU" altLang="ru-RU" dirty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03785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tx1"/>
                </a:solidFill>
              </a:rPr>
              <a:t>Битва за Москву</a:t>
            </a:r>
          </a:p>
        </p:txBody>
      </p:sp>
      <p:pic>
        <p:nvPicPr>
          <p:cNvPr id="27652" name="Picture 11" descr="Отморо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5" y="1357313"/>
            <a:ext cx="7620000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42419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8700" y="804863"/>
            <a:ext cx="7086600" cy="5249862"/>
          </a:xfrm>
          <a:prstGeom prst="rect">
            <a:avLst/>
          </a:prstGeom>
          <a:noFill/>
          <a:ln w="635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75366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804863"/>
            <a:ext cx="38100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9" descr="Рисунок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636838"/>
            <a:ext cx="1452563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9" descr="Рисунок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2773363"/>
            <a:ext cx="1452562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83938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20713"/>
            <a:ext cx="8229600" cy="55054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mtClean="0"/>
              <a:t>9 мая мы отмечаем великий праздник – День Победы ,71 годовщину Победы советского народа в Великой войне.</a:t>
            </a:r>
          </a:p>
          <a:p>
            <a:pPr algn="ctr" eaLnBrk="1" hangingPunct="1">
              <a:buFontTx/>
              <a:buNone/>
            </a:pPr>
            <a:r>
              <a:rPr lang="ru-RU" altLang="ru-RU" smtClean="0"/>
              <a:t>Много горя и страха принесла война, но несмотря на голод, холод, разруху, наш народ победил. Он победил страшного врага, который поработил много государств и заставил их жить в страхе, народ , который победил  - фашизм!</a:t>
            </a:r>
          </a:p>
        </p:txBody>
      </p:sp>
    </p:spTree>
    <p:extLst>
      <p:ext uri="{BB962C8B-B14F-4D97-AF65-F5344CB8AC3E}">
        <p14:creationId xmlns:p14="http://schemas.microsoft.com/office/powerpoint/2010/main" val="22796690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620713"/>
            <a:ext cx="8229600" cy="452596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b="1" smtClean="0"/>
              <a:t>День Победы</a:t>
            </a:r>
            <a:endParaRPr lang="en-US" altLang="ru-RU" b="1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День Победы - праздник всей страны!</a:t>
            </a:r>
            <a:endParaRPr lang="en-US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 Духовой оркестр играет марши.</a:t>
            </a:r>
            <a:endParaRPr lang="en-US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 День Победы - праздник седины. </a:t>
            </a:r>
            <a:endParaRPr lang="en-US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Наших прадедов, дедов. Даже тех, </a:t>
            </a:r>
            <a:endParaRPr lang="en-US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кто не видал войны,-</a:t>
            </a:r>
            <a:endParaRPr lang="en-US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Но её крылом задет был каждый</a:t>
            </a:r>
            <a:endParaRPr lang="en-US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Поздравляем с Днём Победы мы! </a:t>
            </a:r>
            <a:endParaRPr lang="en-US" altLang="ru-RU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mtClean="0"/>
              <a:t>Этот день для всей России важный!</a:t>
            </a:r>
          </a:p>
        </p:txBody>
      </p:sp>
    </p:spTree>
    <p:extLst>
      <p:ext uri="{BB962C8B-B14F-4D97-AF65-F5344CB8AC3E}">
        <p14:creationId xmlns:p14="http://schemas.microsoft.com/office/powerpoint/2010/main" val="21376650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3"/>
          <p:cNvSpPr>
            <a:spLocks noChangeArrowheads="1"/>
          </p:cNvSpPr>
          <p:nvPr/>
        </p:nvSpPr>
        <p:spPr bwMode="auto">
          <a:xfrm>
            <a:off x="827088" y="620713"/>
            <a:ext cx="7705725" cy="418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Победа в Великой Отечественной войне — подвиг и слава нашего народа.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Как бы ни менялись за последние годы факты нашей истории, 9 мая —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 День Победы — остается неизменным, всеми любимым, дорогим, трагичным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и скорбным, но в тоже время и светлым праздником.</a:t>
            </a:r>
            <a:br>
              <a:rPr lang="ru-RU" altLang="ru-RU" sz="1400">
                <a:solidFill>
                  <a:prstClr val="white"/>
                </a:solidFill>
                <a:latin typeface="Arial" charset="0"/>
              </a:rPr>
            </a:br>
            <a:endParaRPr lang="ru-RU" altLang="ru-RU" sz="1400">
              <a:solidFill>
                <a:prstClr val="white"/>
              </a:solidFill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Праздник Великой победы – 9 мая – один из главных праздников нашей страны,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 самый трагичный, самый прекрасный и трогательный. Наверное, в каждом городе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около вечного огня в этот день собираются те, кто пришел возложить цветы,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вспомнить наших защитников и героев, минутку помолчать и в который раз сказать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им СПАСИБО… Спасибо за нашу мирную жизнь, за наших детей и внуков,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за их счастье! Спасибо Вам, низкий поклон и вечная память…</a:t>
            </a:r>
            <a:br>
              <a:rPr lang="ru-RU" altLang="ru-RU" sz="1400">
                <a:solidFill>
                  <a:prstClr val="white"/>
                </a:solidFill>
                <a:latin typeface="Arial" charset="0"/>
              </a:rPr>
            </a:br>
            <a:endParaRPr lang="ru-RU" altLang="ru-RU" sz="1400">
              <a:solidFill>
                <a:prstClr val="white"/>
              </a:solidFill>
              <a:latin typeface="Arial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Вряд ли есть семья, которой не коснулась война. У кого-то воевал дед, у кого-то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 отец, сын, муж. Мы рассказываем из поколенья в поколенье об их светлом подвиге,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 чтим память. Передаем дедовские медали и о каждой из них рассказываем своим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детям. Эта за мужество, вот эта – за отвагу… Это наша история, история семьи,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история нашей страны. Мы приводим детей 9 мая к вечному огню и рассказываем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400">
                <a:solidFill>
                  <a:prstClr val="white"/>
                </a:solidFill>
                <a:latin typeface="Arial" charset="0"/>
              </a:rPr>
              <a:t>про день Великой Победы, день победы нашего народа над фашизмом.</a:t>
            </a:r>
            <a:br>
              <a:rPr lang="ru-RU" altLang="ru-RU" sz="1400">
                <a:solidFill>
                  <a:prstClr val="white"/>
                </a:solidFill>
                <a:latin typeface="Arial" charset="0"/>
              </a:rPr>
            </a:br>
            <a:endParaRPr lang="ru-RU" altLang="ru-RU" sz="140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4099" name="Picture 8" descr="0_c28bb_ae5ab149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4806950"/>
            <a:ext cx="24384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9" descr="Рисунок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4770438"/>
            <a:ext cx="1452562" cy="1309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9" descr="Рисунок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4930775"/>
            <a:ext cx="1452562" cy="130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6528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sz="half" idx="1"/>
          </p:nvPr>
        </p:nvSpPr>
        <p:spPr>
          <a:xfrm>
            <a:off x="395288" y="593725"/>
            <a:ext cx="8459787" cy="62642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smtClean="0"/>
              <a:t>	</a:t>
            </a:r>
            <a:r>
              <a:rPr lang="ru-RU" altLang="ru-RU" sz="3600" smtClean="0"/>
              <a:t>Последним мирным днём 1941 года была суббота. После обычной трудовой недели миллионы советских людей отправились отдыхать. Тишину наступившей ночи, по-летнему тёплой, благоухающей, во многих городах и сёлах нарушали счастливые голоса молодых людей, праздновавших своё вступление во взрослую жизнь </a:t>
            </a:r>
          </a:p>
        </p:txBody>
      </p:sp>
    </p:spTree>
    <p:extLst>
      <p:ext uri="{BB962C8B-B14F-4D97-AF65-F5344CB8AC3E}">
        <p14:creationId xmlns:p14="http://schemas.microsoft.com/office/powerpoint/2010/main" val="48585355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Новая папка (4)\2007_06_22_08_44_40_a1fd7e74437b5ad9dc504ed2628ffff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5435600" cy="6858000"/>
          </a:xfrm>
          <a:noFill/>
        </p:spPr>
      </p:pic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254625" y="476250"/>
            <a:ext cx="3889375" cy="638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srgbClr val="CC0000"/>
                </a:solidFill>
                <a:latin typeface="Arial" charset="0"/>
              </a:rPr>
              <a:t>Война!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prstClr val="white"/>
                </a:solidFill>
                <a:latin typeface="Arial" charset="0"/>
              </a:rPr>
              <a:t>22 июня,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prstClr val="white"/>
                </a:solidFill>
                <a:latin typeface="Arial" charset="0"/>
              </a:rPr>
              <a:t>ровно в 4 часа,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prstClr val="white"/>
                </a:solidFill>
                <a:latin typeface="Arial" charset="0"/>
              </a:rPr>
              <a:t>Киев бомбили,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prstClr val="white"/>
                </a:solidFill>
                <a:latin typeface="Arial" charset="0"/>
              </a:rPr>
              <a:t>нам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prstClr val="white"/>
                </a:solidFill>
                <a:latin typeface="Arial" charset="0"/>
              </a:rPr>
              <a:t>объявили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prstClr val="white"/>
                </a:solidFill>
                <a:latin typeface="Arial" charset="0"/>
              </a:rPr>
              <a:t>что началась </a:t>
            </a:r>
          </a:p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>
                <a:solidFill>
                  <a:prstClr val="white"/>
                </a:solidFill>
                <a:latin typeface="Arial" charset="0"/>
              </a:rPr>
              <a:t>война</a:t>
            </a:r>
            <a:r>
              <a:rPr lang="ru-RU" altLang="ru-RU" sz="3600">
                <a:solidFill>
                  <a:prstClr val="white"/>
                </a:solidFill>
                <a:latin typeface="Arial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12583636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428625" y="1214438"/>
            <a:ext cx="4033838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Ревели чёрные крылья,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Свистел ураган свинца,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Но парни границу закрыли</a:t>
            </a:r>
          </a:p>
          <a:p>
            <a:pPr marL="342900" indent="-34290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solidFill>
                  <a:prstClr val="whit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На собственные сердца.</a:t>
            </a:r>
          </a:p>
        </p:txBody>
      </p:sp>
      <p:pic>
        <p:nvPicPr>
          <p:cNvPr id="7171" name="Picture 7" descr="Пам"/>
          <p:cNvPicPr>
            <a:picLocks noChangeAspect="1" noChangeArrowheads="1"/>
          </p:cNvPicPr>
          <p:nvPr/>
        </p:nvPicPr>
        <p:blipFill>
          <a:blip r:embed="rId2" cstate="email">
            <a:lum bright="-18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0"/>
            <a:ext cx="3781425" cy="5113338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6" descr="Каска"/>
          <p:cNvPicPr>
            <a:picLocks noChangeAspect="1" noChangeArrowheads="1"/>
          </p:cNvPicPr>
          <p:nvPr/>
        </p:nvPicPr>
        <p:blipFill>
          <a:blip r:embed="rId3" cstate="email">
            <a:lum bright="-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7150" y="4781550"/>
            <a:ext cx="2736850" cy="2076450"/>
          </a:xfrm>
          <a:prstGeom prst="rect">
            <a:avLst/>
          </a:prstGeom>
          <a:noFill/>
          <a:ln w="57150">
            <a:solidFill>
              <a:srgbClr val="A5002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1382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chemeClr val="tx1"/>
                </a:solidFill>
                <a:latin typeface="Arial Black" pitchFamily="34" charset="0"/>
              </a:rPr>
              <a:t>Брестская крепость</a:t>
            </a:r>
          </a:p>
        </p:txBody>
      </p:sp>
      <p:pic>
        <p:nvPicPr>
          <p:cNvPr id="8195" name="Picture 3" descr="брестская крепость">
            <a:hlinkClick r:id="rId2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25538"/>
            <a:ext cx="4633913" cy="5732462"/>
          </a:xfrm>
        </p:spPr>
      </p:pic>
      <p:sp>
        <p:nvSpPr>
          <p:cNvPr id="8196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b="1" i="1" smtClean="0"/>
              <a:t>Я – Брест. Я стою обожженный. </a:t>
            </a:r>
          </a:p>
          <a:p>
            <a:pPr algn="ctr" eaLnBrk="1" hangingPunct="1">
              <a:buFontTx/>
              <a:buNone/>
            </a:pPr>
            <a:r>
              <a:rPr lang="ru-RU" altLang="ru-RU" b="1" i="1" smtClean="0"/>
              <a:t>Я бьюсь за солдатскую честь.</a:t>
            </a:r>
          </a:p>
          <a:p>
            <a:pPr algn="ctr" eaLnBrk="1" hangingPunct="1">
              <a:buFontTx/>
              <a:buNone/>
            </a:pPr>
            <a:r>
              <a:rPr lang="ru-RU" altLang="ru-RU" b="1" i="1" smtClean="0"/>
              <a:t>И нету здесь, нету сраженных,</a:t>
            </a:r>
          </a:p>
          <a:p>
            <a:pPr algn="ctr" eaLnBrk="1" hangingPunct="1">
              <a:buFontTx/>
              <a:buNone/>
            </a:pPr>
            <a:r>
              <a:rPr lang="ru-RU" altLang="ru-RU" b="1" i="1" smtClean="0"/>
              <a:t>Здесь только убитые есть.</a:t>
            </a:r>
          </a:p>
        </p:txBody>
      </p:sp>
    </p:spTree>
    <p:extLst>
      <p:ext uri="{BB962C8B-B14F-4D97-AF65-F5344CB8AC3E}">
        <p14:creationId xmlns:p14="http://schemas.microsoft.com/office/powerpoint/2010/main" val="11393542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8"/>
          <p:cNvSpPr>
            <a:spLocks noChangeArrowheads="1"/>
          </p:cNvSpPr>
          <p:nvPr/>
        </p:nvSpPr>
        <p:spPr bwMode="auto">
          <a:xfrm>
            <a:off x="363538" y="1600200"/>
            <a:ext cx="8569325" cy="176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>
                <a:solidFill>
                  <a:prstClr val="white"/>
                </a:solidFill>
                <a:latin typeface="Arial" charset="0"/>
              </a:rPr>
              <a:t>«…24 июня 1941 года (3-й день войны). В общем-то, теперь стало ясно, что русские не думают об отступлении, а напротив, бросают все, что имеют в своём распоряжении, навстречу вклинившимся германским войскам…»Гальдер</a:t>
            </a:r>
          </a:p>
        </p:txBody>
      </p:sp>
    </p:spTree>
    <p:extLst>
      <p:ext uri="{BB962C8B-B14F-4D97-AF65-F5344CB8AC3E}">
        <p14:creationId xmlns:p14="http://schemas.microsoft.com/office/powerpoint/2010/main" val="7577247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04813"/>
            <a:ext cx="3130550" cy="4537075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2997200"/>
            <a:ext cx="5435600" cy="3597275"/>
          </a:xfrm>
          <a:prstGeom prst="rect">
            <a:avLst/>
          </a:prstGeom>
          <a:noFill/>
          <a:ln w="635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Прямоугольник 5"/>
          <p:cNvSpPr>
            <a:spLocks noChangeArrowheads="1"/>
          </p:cNvSpPr>
          <p:nvPr/>
        </p:nvSpPr>
        <p:spPr bwMode="auto">
          <a:xfrm>
            <a:off x="3492500" y="765175"/>
            <a:ext cx="5111750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>
                <a:solidFill>
                  <a:prstClr val="white"/>
                </a:solidFill>
                <a:latin typeface="Arial" charset="0"/>
              </a:rPr>
              <a:t> </a:t>
            </a:r>
            <a:r>
              <a:rPr lang="ru-RU" altLang="ru-RU" b="1">
                <a:solidFill>
                  <a:prstClr val="white"/>
                </a:solidFill>
                <a:latin typeface="Monotype Corsiva" pitchFamily="66" charset="0"/>
              </a:rPr>
              <a:t>Тяжелее всего приходилось во время войны детям. Детские сады и школы не работали, многие дети остались совсем одни, потеряли  под бомбежками родителей, попали в детские дома.  Некоторые мальчишки становились «сынами полков», их , голодных и несчастных , брали к себе солдаты</a:t>
            </a:r>
            <a:r>
              <a:rPr lang="ru-RU" altLang="ru-RU">
                <a:solidFill>
                  <a:prstClr val="white"/>
                </a:solidFill>
                <a:latin typeface="Monotype Corsiva" pitchFamily="66" charset="0"/>
              </a:rPr>
              <a:t>  </a:t>
            </a:r>
            <a:r>
              <a:rPr lang="ru-RU" altLang="ru-RU" b="1">
                <a:solidFill>
                  <a:prstClr val="white"/>
                </a:solidFill>
                <a:latin typeface="Monotype Corsiva" pitchFamily="66" charset="0"/>
              </a:rPr>
              <a:t>и заботились о них до конца войны.</a:t>
            </a:r>
            <a:endParaRPr lang="ru-RU" altLang="ru-RU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4759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1341438"/>
            <a:ext cx="7272338" cy="476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1979613" y="620713"/>
            <a:ext cx="54562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2800">
                <a:solidFill>
                  <a:prstClr val="white"/>
                </a:solidFill>
              </a:rPr>
              <a:t>Из дневник ТАНИ САВИЧЕВОЙ</a:t>
            </a:r>
          </a:p>
        </p:txBody>
      </p:sp>
    </p:spTree>
    <p:extLst>
      <p:ext uri="{BB962C8B-B14F-4D97-AF65-F5344CB8AC3E}">
        <p14:creationId xmlns:p14="http://schemas.microsoft.com/office/powerpoint/2010/main" val="260303466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Бумажная</vt:lpstr>
      <vt:lpstr>1_Бумажная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Брестская крепость</vt:lpstr>
      <vt:lpstr>Презентация PowerPoint</vt:lpstr>
      <vt:lpstr>Презентация PowerPoint</vt:lpstr>
      <vt:lpstr>Презентация PowerPoint</vt:lpstr>
      <vt:lpstr>Битва за Москву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Пользователь</cp:lastModifiedBy>
  <cp:revision>1</cp:revision>
  <dcterms:created xsi:type="dcterms:W3CDTF">2019-05-14T15:55:58Z</dcterms:created>
  <dcterms:modified xsi:type="dcterms:W3CDTF">2019-05-14T15:58:06Z</dcterms:modified>
</cp:coreProperties>
</file>