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5" r:id="rId2"/>
    <p:sldId id="291" r:id="rId3"/>
    <p:sldId id="292" r:id="rId4"/>
    <p:sldId id="293" r:id="rId5"/>
    <p:sldId id="302" r:id="rId6"/>
    <p:sldId id="294" r:id="rId7"/>
    <p:sldId id="30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23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03887-282C-49F9-9B6F-4F6EA5F382C8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2597C9-889F-44A1-987D-D21BB9EB2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7335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3602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544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632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510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89060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5364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5322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61871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9745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6989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266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05C33-36C5-48C6-BAC8-311E614061CD}" type="datetimeFigureOut">
              <a:rPr lang="ru-RU" smtClean="0"/>
              <a:pPr/>
              <a:t>27.06.2015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A9CE2-88C4-4536-95F2-FE8FC0EA6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008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иринка садик 150313\фоны\1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420888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</a:p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(Март-Апрель-Май)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72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иринка садик 150313\фоны\6b3d0056e8e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57158" y="785794"/>
            <a:ext cx="85358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Я раскрываю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почки, 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зелёные листочки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Деревья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одеваю, посевы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поливаю,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Движения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полна, зовут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меня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ВЕСНА)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4612" y="2643182"/>
            <a:ext cx="3928275" cy="36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577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иринка садик 150313\фоны\6b3d0056e8e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85728"/>
            <a:ext cx="9036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Какой цветок лишний?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285860"/>
            <a:ext cx="2889231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1285860"/>
            <a:ext cx="3067213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786190"/>
            <a:ext cx="3034133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3786190"/>
            <a:ext cx="2908203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8047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иринка садик 150313\фоны\fe370d9c523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04664"/>
            <a:ext cx="828091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Кто из этих животных не в падает в спячку?</a:t>
            </a: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14414" y="1928802"/>
            <a:ext cx="2653003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7752" y="1928802"/>
            <a:ext cx="2831379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7" y="4214818"/>
            <a:ext cx="3143272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9" y="4214818"/>
            <a:ext cx="3071833" cy="1800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80121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иринка садик 150313\фоны\6b3d0056e8e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0034" y="714356"/>
            <a:ext cx="82478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Новоселье у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скворца, он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ликует без конца.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Чтоб у нас жил пересмешник,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Смастерили мы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Скворечник)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8992" y="3286124"/>
            <a:ext cx="2403498" cy="2952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4459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D:\иринка садик 150313\фоны\fe370d9c523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1357290" y="571480"/>
            <a:ext cx="617615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это бывает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00823B"/>
                </a:solidFill>
                <a:latin typeface="Times New Roman" pitchFamily="18" charset="0"/>
                <a:cs typeface="Times New Roman" pitchFamily="18" charset="0"/>
              </a:rPr>
              <a:t>Весной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643182"/>
            <a:ext cx="3349535" cy="3348000"/>
          </a:xfrm>
          <a:prstGeom prst="rect">
            <a:avLst/>
          </a:prstGeom>
          <a:noFill/>
          <a:ln w="38100">
            <a:solidFill>
              <a:srgbClr val="00B05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7991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иринка садик 150313\фоны\fe370d9c523b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7158" y="2500306"/>
            <a:ext cx="8343883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69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</dc:title>
  <dc:creator>Иринка</dc:creator>
  <cp:lastModifiedBy>NRJ</cp:lastModifiedBy>
  <cp:revision>60</cp:revision>
  <dcterms:created xsi:type="dcterms:W3CDTF">2013-08-07T06:07:39Z</dcterms:created>
  <dcterms:modified xsi:type="dcterms:W3CDTF">2015-06-27T14:05:09Z</dcterms:modified>
</cp:coreProperties>
</file>