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12192" y="6053328"/>
            <a:ext cx="2999232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3145536" y="6044184"/>
            <a:ext cx="90464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149600" y="4038600"/>
            <a:ext cx="8636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149600" y="6050037"/>
            <a:ext cx="89408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01600" y="6068699"/>
            <a:ext cx="27432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D66BA77-FDE2-453C-AEC9-415F5AFA94D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780524" y="236539"/>
            <a:ext cx="78232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668000" y="228600"/>
            <a:ext cx="11176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BA77-FDE2-453C-AEC9-415F5AFA94D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609601"/>
            <a:ext cx="27432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74168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737600" y="6248403"/>
            <a:ext cx="2946400" cy="365125"/>
          </a:xfrm>
        </p:spPr>
        <p:txBody>
          <a:bodyPr/>
          <a:lstStyle/>
          <a:p>
            <a:fld id="{7D66BA77-FDE2-453C-AEC9-415F5AFA94D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2" y="6248208"/>
            <a:ext cx="7431311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8128424" y="0"/>
            <a:ext cx="42672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8189384" y="609600"/>
            <a:ext cx="3048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8189384" y="0"/>
            <a:ext cx="3048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8075084" y="103716"/>
            <a:ext cx="533400" cy="325968"/>
          </a:xfrm>
        </p:spPr>
        <p:txBody>
          <a:bodyPr/>
          <a:lstStyle/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BA77-FDE2-453C-AEC9-415F5AFA94D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8801" y="2743200"/>
            <a:ext cx="9497484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7272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828800" y="1600200"/>
            <a:ext cx="103632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1600200"/>
            <a:ext cx="1016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BA77-FDE2-453C-AEC9-415F5AFA94D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7272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D66BA77-FDE2-453C-AEC9-415F5AFA94D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200" y="273050"/>
            <a:ext cx="108712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812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6400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D66BA77-FDE2-453C-AEC9-415F5AFA94D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812800" y="1752600"/>
            <a:ext cx="51816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6400800" y="1752600"/>
            <a:ext cx="51816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BA77-FDE2-453C-AEC9-415F5AFA94D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BA77-FDE2-453C-AEC9-415F5AFA94D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273050"/>
            <a:ext cx="107696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BA77-FDE2-453C-AEC9-415F5AFA94D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12800" y="1752600"/>
            <a:ext cx="21336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5344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33600" y="5486400"/>
            <a:ext cx="97536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12192" y="4572000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12192" y="4663440"/>
            <a:ext cx="195072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060448" y="4654296"/>
            <a:ext cx="10131552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4648200"/>
            <a:ext cx="97536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930400" y="0"/>
            <a:ext cx="134112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8331200" y="6248401"/>
            <a:ext cx="3556000" cy="365125"/>
          </a:xfrm>
        </p:spPr>
        <p:txBody>
          <a:bodyPr rtlCol="0"/>
          <a:lstStyle/>
          <a:p>
            <a:fld id="{7D66BA77-FDE2-453C-AEC9-415F5AFA94D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9304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2133600" y="6248207"/>
            <a:ext cx="6096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80768" y="0"/>
            <a:ext cx="10111232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8712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816864" y="1600200"/>
            <a:ext cx="108712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D66BA77-FDE2-453C-AEC9-415F5AFA94D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812801" y="6248207"/>
            <a:ext cx="7228111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12192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787400" y="1280160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7112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3635" y="2037806"/>
            <a:ext cx="8574622" cy="495421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 на уроках физической культуры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9378" y="3762102"/>
            <a:ext cx="4093907" cy="29904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11072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103414"/>
            <a:ext cx="10018713" cy="1752599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 обеспечивают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484309" y="1714499"/>
            <a:ext cx="10018713" cy="3124201"/>
          </a:xfrm>
        </p:spPr>
        <p:txBody>
          <a:bodyPr>
            <a:normAutofit/>
          </a:bodyPr>
          <a:lstStyle/>
          <a:p>
            <a:r>
              <a:rPr lang="ru-RU" dirty="0" smtClean="0"/>
              <a:t>успешность </a:t>
            </a:r>
            <a:r>
              <a:rPr lang="ru-RU" dirty="0"/>
              <a:t>адаптации ребёнка к новой ситуации развития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развития </a:t>
            </a:r>
            <a:r>
              <a:rPr lang="ru-RU" dirty="0"/>
              <a:t>младшего школьника как субъекта собственной деятельности поведения, его эффективную социализацию;</a:t>
            </a:r>
          </a:p>
          <a:p>
            <a:r>
              <a:rPr lang="ru-RU" dirty="0"/>
              <a:t>сохранение и укрепление его нравственного, психического физического здоровья и. т. д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765" y="4180114"/>
            <a:ext cx="2996772" cy="25396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30237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580606" y="261257"/>
            <a:ext cx="10418805" cy="6466114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51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планировании полезной для конкретного занятия подвижной игры </a:t>
            </a:r>
            <a:r>
              <a:rPr lang="ru-RU" sz="51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учитывается </a:t>
            </a:r>
            <a:r>
              <a:rPr lang="ru-RU" sz="51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</a:t>
            </a:r>
            <a:r>
              <a:rPr lang="ru-RU" sz="51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нагрузка </a:t>
            </a:r>
            <a:r>
              <a:rPr lang="ru-RU" sz="51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 и </a:t>
            </a:r>
            <a:r>
              <a:rPr lang="ru-RU" sz="51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определяется </a:t>
            </a:r>
            <a:r>
              <a:rPr lang="ru-RU" sz="51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её место среди других упражнений и учебных заданий</a:t>
            </a:r>
            <a:r>
              <a:rPr lang="ru-RU" sz="51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51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5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 решается задача развития силы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 в него включались вспомогательные игры, связанные с кратковременными скоростно-силовыми напряжениями, разнообразными формами преодоления мышечного сопротивления противника в непосредственном соприкосновении с ним — перетягивание, сталкивание, удержание, выталкивание, и т. д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5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быстроты 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подбирались игры, требующие мгновенных ответных реакций на зрительные, звуковые, тактильные сигналы, упражнения с внезапными остановками, стремительными рывками, мгновенными задержками, бегом на короткие 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расстояния.</a:t>
            </a:r>
          </a:p>
          <a:p>
            <a:pPr marL="0" indent="0">
              <a:buNone/>
            </a:pPr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ловкости 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использовались игры, требующие точной координации движений и быстрого согласования своих действий с партнерами по 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команде.</a:t>
            </a:r>
          </a:p>
          <a:p>
            <a:pPr marL="0" indent="0">
              <a:buNone/>
            </a:pPr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выносливости 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применялись игры, связанные с заведомо большой затратой сил и энергии, с частыми повторами составных двигательных операций или с продолжительной непрерывной двигательной 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деятельностью.</a:t>
            </a:r>
            <a:endParaRPr lang="ru-RU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25886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проведении игры следует соблюдать правила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Простота и доступность;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– активный участник игры;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используемого инвентаря;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не должна унижать достоинства играющих;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Учитывать принцип: от трудного к лёгкому, от сложного к простому.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61911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339</TotalTime>
  <Words>236</Words>
  <Application>Microsoft Office PowerPoint</Application>
  <PresentationFormat>Произвольный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Обычная</vt:lpstr>
      <vt:lpstr>Игровые технологии на уроках физической культуры</vt:lpstr>
      <vt:lpstr>Игровые технологии обеспечивают</vt:lpstr>
      <vt:lpstr>Слайд 3</vt:lpstr>
      <vt:lpstr>При проведении игры следует соблюдать правила: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технологии на уроках физической культуры</dc:title>
  <dc:creator>Пользователь Windows</dc:creator>
  <cp:lastModifiedBy>User</cp:lastModifiedBy>
  <cp:revision>5</cp:revision>
  <dcterms:created xsi:type="dcterms:W3CDTF">2018-05-09T08:05:02Z</dcterms:created>
  <dcterms:modified xsi:type="dcterms:W3CDTF">2019-05-14T20:34:03Z</dcterms:modified>
</cp:coreProperties>
</file>