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340768"/>
            <a:ext cx="6659572" cy="3124234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</a:t>
            </a:r>
            <a:r>
              <a:rPr lang="ru-RU" sz="3600" dirty="0" smtClean="0"/>
              <a:t>Родительское собрание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«Как помочь ребенку подготовиться к сдаче экзаменов»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5697089"/>
            <a:ext cx="6400800" cy="1196752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Педагог-психолог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МБОУ «СОШ №34»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Климова 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Анастасия Николаевна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3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6965245" cy="1202485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Причины страха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27094"/>
            <a:ext cx="6196405" cy="360381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Неуверенность </a:t>
            </a:r>
            <a:r>
              <a:rPr lang="ru-RU" sz="2400" dirty="0"/>
              <a:t>в </a:t>
            </a:r>
            <a:r>
              <a:rPr lang="ru-RU" sz="2400" dirty="0" smtClean="0"/>
              <a:t>своих силах</a:t>
            </a:r>
          </a:p>
          <a:p>
            <a:pPr marL="0" indent="0" algn="just"/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Переоценка </a:t>
            </a:r>
            <a:r>
              <a:rPr lang="ru-RU" sz="2400" dirty="0"/>
              <a:t>значимости экзамена</a:t>
            </a:r>
          </a:p>
          <a:p>
            <a:pPr algn="ctr"/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00788"/>
            <a:ext cx="4427984" cy="305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2440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965245" cy="1202485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Психологическая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поддержка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2492896"/>
            <a:ext cx="6196405" cy="3603812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/>
              <a:t>«</a:t>
            </a:r>
            <a:r>
              <a:rPr lang="ru-RU" sz="2400" i="1" dirty="0"/>
              <a:t>Ты </a:t>
            </a:r>
            <a:r>
              <a:rPr lang="ru-RU" sz="2400" i="1" dirty="0" smtClean="0"/>
              <a:t> можешь  это  сделать</a:t>
            </a:r>
            <a:r>
              <a:rPr lang="ru-RU" sz="2400" i="1" dirty="0"/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7998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965245" cy="1202485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  Советы 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родителям: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78051"/>
            <a:ext cx="8208912" cy="26642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Обеспечьте </a:t>
            </a:r>
            <a:r>
              <a:rPr lang="ru-RU" sz="2400" dirty="0"/>
              <a:t>удобное место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Помогите </a:t>
            </a:r>
            <a:r>
              <a:rPr lang="ru-RU" sz="2400" dirty="0"/>
              <a:t>распределить темы подготовки по </a:t>
            </a:r>
            <a:r>
              <a:rPr lang="ru-RU" sz="2400" dirty="0" smtClean="0"/>
              <a:t>дням</a:t>
            </a: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Приучайте </a:t>
            </a:r>
            <a:r>
              <a:rPr lang="ru-RU" sz="2400" dirty="0"/>
              <a:t>ребенка ориентироваться во </a:t>
            </a:r>
            <a:r>
              <a:rPr lang="ru-RU" sz="2400" dirty="0" smtClean="0"/>
              <a:t>времени</a:t>
            </a: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Не </a:t>
            </a:r>
            <a:r>
              <a:rPr lang="ru-RU" sz="2400" dirty="0"/>
              <a:t>допускайте </a:t>
            </a:r>
            <a:r>
              <a:rPr lang="ru-RU" sz="2400" dirty="0" smtClean="0"/>
              <a:t>перегрузок</a:t>
            </a: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Следите </a:t>
            </a:r>
            <a:r>
              <a:rPr lang="ru-RU" sz="2400" dirty="0"/>
              <a:t>за своими эмоциями</a:t>
            </a:r>
          </a:p>
          <a:p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52270"/>
            <a:ext cx="4358597" cy="290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0350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7520940" cy="548640"/>
          </a:xfrm>
        </p:spPr>
        <p:txBody>
          <a:bodyPr/>
          <a:lstStyle/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8" y="260648"/>
            <a:ext cx="8461743" cy="5184576"/>
          </a:xfrm>
        </p:spPr>
      </p:pic>
    </p:spTree>
    <p:extLst>
      <p:ext uri="{BB962C8B-B14F-4D97-AF65-F5344CB8AC3E}">
        <p14:creationId xmlns:p14="http://schemas.microsoft.com/office/powerpoint/2010/main" val="3561194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965245" cy="1202485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Советы родителям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08" y="1196752"/>
            <a:ext cx="8856984" cy="5181762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400" dirty="0" smtClean="0"/>
              <a:t>Накануне </a:t>
            </a:r>
            <a:r>
              <a:rPr lang="ru-RU" sz="2400" dirty="0"/>
              <a:t>экзамена </a:t>
            </a:r>
            <a:r>
              <a:rPr lang="ru-RU" sz="2400" dirty="0" smtClean="0"/>
              <a:t>ребёнок </a:t>
            </a:r>
            <a:r>
              <a:rPr lang="ru-RU" sz="2400" dirty="0"/>
              <a:t>должен </a:t>
            </a:r>
            <a:r>
              <a:rPr lang="ru-RU" sz="2400" dirty="0" smtClean="0"/>
              <a:t> </a:t>
            </a:r>
            <a:r>
              <a:rPr lang="ru-RU" sz="2400" dirty="0"/>
              <a:t>хорошо </a:t>
            </a:r>
            <a:r>
              <a:rPr lang="ru-RU" sz="2400" dirty="0" smtClean="0"/>
              <a:t>выспаться</a:t>
            </a:r>
            <a:endParaRPr lang="ru-RU" sz="2400" dirty="0"/>
          </a:p>
          <a:p>
            <a:pPr marL="180000"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400" dirty="0" smtClean="0"/>
              <a:t>Не </a:t>
            </a:r>
            <a:r>
              <a:rPr lang="ru-RU" sz="2400" dirty="0"/>
              <a:t>повышайте тревожность </a:t>
            </a:r>
            <a:r>
              <a:rPr lang="ru-RU" sz="2400" dirty="0" smtClean="0"/>
              <a:t>ребёнка</a:t>
            </a:r>
            <a:endParaRPr lang="ru-RU" sz="2400" dirty="0"/>
          </a:p>
          <a:p>
            <a:pPr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400" dirty="0" smtClean="0"/>
              <a:t>Не </a:t>
            </a:r>
            <a:r>
              <a:rPr lang="ru-RU" sz="2400" dirty="0"/>
              <a:t>тревожьтесь о количестве </a:t>
            </a:r>
            <a:r>
              <a:rPr lang="ru-RU" sz="2400" dirty="0" smtClean="0"/>
              <a:t>баллов</a:t>
            </a:r>
            <a:endParaRPr lang="ru-RU" sz="2400" dirty="0"/>
          </a:p>
          <a:p>
            <a:pPr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400" dirty="0" smtClean="0"/>
              <a:t>Не </a:t>
            </a:r>
            <a:r>
              <a:rPr lang="ru-RU" sz="2400" dirty="0"/>
              <a:t>критикуйте </a:t>
            </a:r>
            <a:r>
              <a:rPr lang="ru-RU" sz="2400" dirty="0" smtClean="0"/>
              <a:t>ребёнка </a:t>
            </a:r>
            <a:r>
              <a:rPr lang="ru-RU" sz="2400" dirty="0"/>
              <a:t>после </a:t>
            </a:r>
            <a:r>
              <a:rPr lang="ru-RU" sz="2400" dirty="0" smtClean="0"/>
              <a:t>экзамена</a:t>
            </a:r>
            <a:endParaRPr lang="ru-RU" sz="24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077073"/>
            <a:ext cx="4231010" cy="280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78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7520940" cy="3579849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</a:rPr>
              <a:t>Удачи!!!</a:t>
            </a:r>
            <a:endParaRPr lang="ru-RU" sz="7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057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81</TotalTime>
  <Words>79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Углы</vt:lpstr>
      <vt:lpstr> Родительское собрание    «Как помочь ребенку подготовиться к сдаче экзаменов»</vt:lpstr>
      <vt:lpstr>Причины страха</vt:lpstr>
      <vt:lpstr>Психологическая поддержка</vt:lpstr>
      <vt:lpstr>  Советы родителям: </vt:lpstr>
      <vt:lpstr>Презентация PowerPoint</vt:lpstr>
      <vt:lpstr>Советы родителям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родительского собрания: «Как помочь ребенку подготовиться к сдаче экзаменов»</dc:title>
  <dc:creator>Настя</dc:creator>
  <cp:lastModifiedBy>Настя</cp:lastModifiedBy>
  <cp:revision>8</cp:revision>
  <dcterms:created xsi:type="dcterms:W3CDTF">2019-01-29T14:18:11Z</dcterms:created>
  <dcterms:modified xsi:type="dcterms:W3CDTF">2019-01-29T15:56:07Z</dcterms:modified>
</cp:coreProperties>
</file>