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9A880-AFA6-4B32-9933-5C64D5FD4583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06276-7A6B-44ED-9D06-A87071FF5D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58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06276-7A6B-44ED-9D06-A87071FF5D4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114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184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575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572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921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412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6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74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419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294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903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93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A1F4E-99FC-4923-B17E-F2C5797ACFCA}" type="datetimeFigureOut">
              <a:rPr lang="ru-RU" smtClean="0"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308BC-7348-4F7D-8363-E37C867C72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44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соревнований по Легкой атлетике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Челябинская область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800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соревнований по легкой атлетике на 2019 г.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4409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-Первенство СШОР имени Л.Н. Мосеева по горному бегу среди юношей и девушек 2006-2007, 2008-2009 г.р.	Челябинск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-Первенство СШОР имени Л.Н. Мосеева по прыжкам в высоту среди юношей и девушек 2002-2003, 2004-2005, 2006-2007 г.р.	Челябинск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-Первенство СШОР имени Л.Н. Мосеева среди юношей и девушек 2008-2009 г.р.	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-Первенство СШОР имени Л.Н. Мосеева среди юношей и девушек 2006-2007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-Открытый Кубок города Челябинска по спортивной ходьбе памяти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А.Л.Боярчука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Кубок города Челябинска по метаниям "День метателя"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668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6673" y="458643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эстафета г. Челябинска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Первенство города Челябинска (юниоры, юниорки до 20 лет)	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Чемпионат города Челябинска (мужчины, женщины, юниоры, юниорки до 23 лет)	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XVIII Спартакиады учащихся Челябинской области "Олимпийские надежды Южного Урала"	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Спартакиада учащихся Челябинской области среди юношей и девушек (2002-2003 годов рождения) «Олимпийские надежды Южного Урала 2019 года»	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Областные соревнования "Шиповка юных" (юноши, девушки до 16 лет, мальчики, девочки до 14 лет)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Спартакиада высших учебных заведений Челябинской области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Первенство города Челябинска (юноши и девушки до 16 лет)	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461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636" y="369455"/>
            <a:ext cx="10430164" cy="5807508"/>
          </a:xfrm>
        </p:spPr>
        <p:txBody>
          <a:bodyPr/>
          <a:lstStyle/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Всероссийские соревнования по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трейлу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(18 км, 39 км, 71 км, 110 км)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Чемпионат и первенство Уральского федерального округа среди юниоров до 23 лет (97-99гг.р.), юниоров до 20 лет (00-01гг.р.), юношей и девушек до 18 лет (02-03гг.р.)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Первенство России (ЕКП)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Всероссийские соревнования «Памяти вице-президента ВФЛА Г. А.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Нечеухина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(ЕКП)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179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118</Words>
  <Application>Microsoft Office PowerPoint</Application>
  <PresentationFormat>Широкоэкранный</PresentationFormat>
  <Paragraphs>27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Классификация соревнований по Легкой атлетике</vt:lpstr>
      <vt:lpstr>Перечень соревнований по легкой атлетике на 2019 г.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3</cp:revision>
  <dcterms:created xsi:type="dcterms:W3CDTF">2019-05-10T17:25:16Z</dcterms:created>
  <dcterms:modified xsi:type="dcterms:W3CDTF">2019-05-10T17:52:15Z</dcterms:modified>
</cp:coreProperties>
</file>