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7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9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9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3AF51-CFEF-4EF6-8D3D-043077422CE7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8515A-9A0F-48FB-AB30-5E61B208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8DAD6D-5C21-448E-ADBA-E6FBBB613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4957" y="884079"/>
            <a:ext cx="9423203" cy="1646302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соревнований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52886BB-D085-49C5-BED2-50FA3DC478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60080" y="4907756"/>
            <a:ext cx="3688080" cy="1655762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Коновалова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Анастасия</a:t>
            </a:r>
          </a:p>
          <a:p>
            <a:pPr algn="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</a:p>
        </p:txBody>
      </p:sp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1348" y="2841674"/>
            <a:ext cx="5373858" cy="401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7793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2CA709-6B0F-47AE-8C95-D27DD3354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121934"/>
            <a:ext cx="11511280" cy="1207149"/>
          </a:xfrm>
        </p:spPr>
        <p:txBody>
          <a:bodyPr>
            <a:noAutofit/>
          </a:bodyPr>
          <a:lstStyle/>
          <a:p>
            <a:r>
              <a:rPr lang="ru-RU" altLang="ru-RU" sz="32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соревнований осуществляется на основе правил, положений и календарей соревнований.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3B8DEEF-08C8-4D05-A365-1D89370D5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329077"/>
            <a:ext cx="11511280" cy="5407011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легкой атлетики  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Победителем в легкоатлетических соревнованиях считается спортсмен или команда, показавшие наилучший результат в финальных забегах или финальных попытках технических дисциплин.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Беговые виды лёгкой атлетики, как правило, разбиваются на несколько этапов: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квалификация;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¼ финала;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½ финала;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финал.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 соревнований определяется регламентом соревнований, при этом мужчины и женщины не участвуют в общих стартах. </a:t>
            </a:r>
          </a:p>
        </p:txBody>
      </p:sp>
    </p:spTree>
    <p:extLst>
      <p:ext uri="{BB962C8B-B14F-4D97-AF65-F5344CB8AC3E}">
        <p14:creationId xmlns:p14="http://schemas.microsoft.com/office/powerpoint/2010/main" xmlns="" val="2801661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8C9A06-5277-48C5-994E-7C8E29DC2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03913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>
                <a:solidFill>
                  <a:srgbClr val="C00000"/>
                </a:solidFill>
              </a:rPr>
              <a:t>Соревнования проводятся с целью</a:t>
            </a:r>
            <a:r>
              <a:rPr lang="en-US" sz="4000" b="1" i="1" u="sng" dirty="0">
                <a:solidFill>
                  <a:srgbClr val="C00000"/>
                </a:solidFill>
              </a:rPr>
              <a:t>:</a:t>
            </a:r>
            <a:endParaRPr lang="ru-RU" sz="4000" b="1" i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CAFCB98-A946-4776-88EE-CD918F355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215" y="1341120"/>
            <a:ext cx="11430000" cy="538035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пропаганда лёгкой атлетики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привития учащихся навыков здорового образа жизни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привлечения их к систематическим занятиям лёгкой атлетикой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выявления талантливых детей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пропаганда спорта, как альтернативы наркотикам, табакокурению и другим негативным привычкам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выявления лучших учащихся для подведения итогов работы за год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4959C09-B3CE-4D06-A4F0-9C642B7AF7B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725" y="4731488"/>
            <a:ext cx="1342827" cy="198998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EA9AC41-9F1C-4B2E-B942-9D32216F101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06961" y="4574084"/>
            <a:ext cx="1780011" cy="21473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F551937-8C0B-40C7-A8CE-B7079BC8F0F5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5167" y="4574098"/>
            <a:ext cx="1939303" cy="209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6186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3ECE2D-B4B9-4FE0-81D5-8B7547536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000"/>
            <a:ext cx="10886440" cy="1013229"/>
          </a:xfrm>
        </p:spPr>
        <p:txBody>
          <a:bodyPr>
            <a:normAutofit/>
          </a:bodyPr>
          <a:lstStyle/>
          <a:p>
            <a:pPr algn="ctr"/>
            <a:r>
              <a:rPr lang="ru-RU" sz="4400" b="1" i="1" u="sng" dirty="0">
                <a:solidFill>
                  <a:srgbClr val="C00000"/>
                </a:solidFill>
                <a:latin typeface="Times New Roman" panose="02020603050405020304" pitchFamily="18" charset="0"/>
              </a:rPr>
              <a:t>Основными задачами </a:t>
            </a:r>
            <a:endParaRPr lang="ru-RU" sz="4400" b="1" i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C3E3254-A12C-4387-ABC1-87C66F09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0229"/>
            <a:ext cx="10886440" cy="255126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воспитание смелости, настойчивости, дисциплинированности, навыков культурного поведения, чувства товарищества и взаимопомощи.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4F2BB9B-9CE3-4DBA-9BDB-00DC79C8862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0092" y="3115353"/>
            <a:ext cx="3742661" cy="365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1545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239888-9540-455E-A737-C977077BF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7" y="56707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зачёта существуют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A1E35CA-703F-41D3-BD7B-FA1081E4F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115" y="1714028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Личные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Командные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Лично-командные соревнования.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4D96D5C-2450-4688-84F0-7E90450FB60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5220" y="3843924"/>
            <a:ext cx="5181285" cy="289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6203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C9DA1B9-9CDF-40A6-ABD1-44A55F557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5023" y="201740"/>
            <a:ext cx="10214656" cy="1013391"/>
          </a:xfrm>
        </p:spPr>
        <p:txBody>
          <a:bodyPr>
            <a:normAutofit fontScale="92500"/>
          </a:bodyPr>
          <a:lstStyle/>
          <a:p>
            <a:r>
              <a:rPr lang="ru-RU" sz="36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организации соревнования могут быть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5DFA1F1-4C83-4FD7-866B-1423CFDCE7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5" y="1215118"/>
            <a:ext cx="10364788" cy="1893842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открытом стадионе </a:t>
            </a:r>
          </a:p>
          <a:p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закрытом стадионе (манеж)</a:t>
            </a:r>
          </a:p>
          <a:p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</a:t>
            </a:r>
          </a:p>
          <a:p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Командные (эстафеты)</a:t>
            </a:r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C0D9DD8-A199-439A-A0BD-E78AFF81C9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35023" y="3108960"/>
            <a:ext cx="10520364" cy="675594"/>
          </a:xfrm>
        </p:spPr>
        <p:txBody>
          <a:bodyPr>
            <a:no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составу соревновательных действий существуют 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AFDDCD02-7492-4072-8FFB-E1B67FC487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35025" y="3921760"/>
            <a:ext cx="10364787" cy="26822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Соревновательные виды в лёгкой атлетике </a:t>
            </a:r>
          </a:p>
          <a:p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Беговые виды</a:t>
            </a:r>
          </a:p>
          <a:p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</a:t>
            </a:r>
          </a:p>
          <a:p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виды (прыжки в длину, прыжки в высоту, метание, толкание)</a:t>
            </a:r>
          </a:p>
          <a:p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Многоборье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0538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39AE17-1DAA-45F8-8AED-2697F2128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7" y="588335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документы соревнований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C049E34-D541-4024-A73A-78B81C6ED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7667" y="1820353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Календарь соревнований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соревнованиях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Заявка участников соревнований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номер участника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протокол результатов соревнований.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114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40C87F-CD42-4A03-98ED-12FA95BB8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2579"/>
            <a:ext cx="10515600" cy="813435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Календарь соревнований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A6B9B6E-450E-400A-92A4-CB1F1ADD3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571"/>
            <a:ext cx="10515600" cy="531368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Разрабатывается на год состоит из нескольких разделов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Первенство юниоров и юниорок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и.т.д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Массово физкультурно-оздоровительные мероприятия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Предусматривать проведение соревнований для различных возрастных групп и квалификации.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включать массовые физкультурные-оздоровительные мероприятия.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Планировать проведение соревнований на выходные дни.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Учитывать сроки проведения соревнований вышестоящими организациями.</a:t>
            </a:r>
          </a:p>
        </p:txBody>
      </p:sp>
    </p:spTree>
    <p:extLst>
      <p:ext uri="{BB962C8B-B14F-4D97-AF65-F5344CB8AC3E}">
        <p14:creationId xmlns:p14="http://schemas.microsoft.com/office/powerpoint/2010/main" xmlns="" val="40171467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285</Words>
  <Application>Microsoft Office PowerPoint</Application>
  <PresentationFormat>Произвольный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Классификация соревнований</vt:lpstr>
      <vt:lpstr>Классификация соревнований осуществляется на основе правил, положений и календарей соревнований.</vt:lpstr>
      <vt:lpstr>Соревнования проводятся с целью:</vt:lpstr>
      <vt:lpstr>Основными задачами </vt:lpstr>
      <vt:lpstr>По форме зачёта существуют </vt:lpstr>
      <vt:lpstr>Слайд 6</vt:lpstr>
      <vt:lpstr>Основные документы соревнований </vt:lpstr>
      <vt:lpstr>Календарь соревнований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соревнований</dc:title>
  <dc:creator>Анастасия Кузнецова</dc:creator>
  <cp:lastModifiedBy>Настя</cp:lastModifiedBy>
  <cp:revision>14</cp:revision>
  <dcterms:created xsi:type="dcterms:W3CDTF">2019-03-30T11:25:39Z</dcterms:created>
  <dcterms:modified xsi:type="dcterms:W3CDTF">2019-05-13T04:30:18Z</dcterms:modified>
</cp:coreProperties>
</file>