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64" r:id="rId4"/>
    <p:sldId id="269" r:id="rId5"/>
    <p:sldId id="284" r:id="rId6"/>
    <p:sldId id="260" r:id="rId7"/>
    <p:sldId id="272" r:id="rId8"/>
    <p:sldId id="286" r:id="rId9"/>
    <p:sldId id="273" r:id="rId10"/>
    <p:sldId id="27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B16"/>
    <a:srgbClr val="FFF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843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01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517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53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865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57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50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88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346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397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C00000"/>
            </a:gs>
            <a:gs pos="40000">
              <a:srgbClr val="C00000"/>
            </a:gs>
            <a:gs pos="25000">
              <a:srgbClr val="FF0000"/>
            </a:gs>
            <a:gs pos="11000">
              <a:srgbClr val="F69B16"/>
            </a:gs>
            <a:gs pos="0">
              <a:srgbClr val="FFC000"/>
            </a:gs>
            <a:gs pos="79000">
              <a:srgbClr val="FF4400"/>
            </a:gs>
            <a:gs pos="67000">
              <a:srgbClr val="FF8800"/>
            </a:gs>
            <a:gs pos="90000">
              <a:srgbClr val="FF0000">
                <a:lumMod val="97000"/>
                <a:lumOff val="3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6ACE5-E2F0-49BE-9F62-79590B896180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BC55F-4E0E-491D-B6C2-1F4AFE343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927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salenames.ru/public/newsc/9may_10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6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www.salenames.ru/public/newsc/9may_10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21886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95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22743" y="425302"/>
            <a:ext cx="1041990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Вечная память и </a:t>
            </a:r>
            <a:r>
              <a:rPr lang="ru-RU" sz="5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вечная слава</a:t>
            </a:r>
          </a:p>
          <a:p>
            <a:pPr algn="ctr"/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героям Великой Отечественной войны!</a:t>
            </a:r>
            <a:endParaRPr lang="ru-RU" sz="54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https://zabavnik.club/wp-content/uploads/2018/04/georgievskaya_lenta_14_170855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84" y="3491852"/>
            <a:ext cx="10271051" cy="243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75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43470" y="861237"/>
            <a:ext cx="69005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pPr algn="ctr"/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День Победы 9 Мая –</a:t>
            </a:r>
          </a:p>
          <a:p>
            <a:pPr algn="ctr"/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Праздник мира в стране и весны.</a:t>
            </a:r>
          </a:p>
          <a:p>
            <a:pPr algn="ctr"/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В этот день мы солдат вспоминаем,</a:t>
            </a:r>
          </a:p>
          <a:p>
            <a:pPr algn="ctr"/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Не вернувшихся в семьи с войны.</a:t>
            </a:r>
          </a:p>
          <a:p>
            <a:pPr algn="ctr"/>
            <a:endParaRPr lang="ru-RU" sz="2400" i="1" dirty="0"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pPr algn="ctr"/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В этот праздник мы чествуем дедов,</a:t>
            </a:r>
          </a:p>
          <a:p>
            <a:pPr algn="ctr"/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Защитивших родную страну,</a:t>
            </a:r>
          </a:p>
          <a:p>
            <a:pPr algn="ctr"/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Подарившим народам Победу</a:t>
            </a:r>
          </a:p>
          <a:p>
            <a:pPr algn="ctr"/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И вернувшим нам мир и весну</a:t>
            </a:r>
            <a:r>
              <a:rPr lang="ru-RU" sz="2400" i="1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!</a:t>
            </a:r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</a:t>
            </a:r>
            <a:endParaRPr lang="ru-RU" sz="2400" i="1" dirty="0" smtClean="0"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pPr algn="ctr"/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</a:t>
            </a:r>
            <a:r>
              <a:rPr lang="ru-RU" sz="2400" i="1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                                              (</a:t>
            </a:r>
            <a:r>
              <a:rPr lang="ru-RU" sz="2400" i="1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Н. Томилина)</a:t>
            </a:r>
          </a:p>
          <a:p>
            <a:pPr algn="ctr"/>
            <a:endParaRPr lang="ru-RU" sz="2400" i="1" dirty="0"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77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.crazys.info/files/i/2011.4.30/1304161677_wallpaper_2009_24.jpg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6" t="14495" r="-228" b="6391"/>
          <a:stretch/>
        </p:blipFill>
        <p:spPr bwMode="auto">
          <a:xfrm>
            <a:off x="127591" y="148856"/>
            <a:ext cx="7697972" cy="6570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61498" y="1807535"/>
            <a:ext cx="37107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Вставай страна огромная,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Вставай на смертный бой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С фашистской силой темною,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С проклятою ордой</a:t>
            </a:r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…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                </a:t>
            </a:r>
            <a:r>
              <a:rPr lang="ru-RU" dirty="0" smtClean="0">
                <a:latin typeface="Arial Black" panose="020B0A04020102020204" pitchFamily="34" charset="0"/>
              </a:rPr>
              <a:t>В. Лебедев-Кумач</a:t>
            </a:r>
            <a:r>
              <a:rPr lang="ru-RU" dirty="0" smtClean="0">
                <a:solidFill>
                  <a:srgbClr val="000000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                                    </a:t>
            </a:r>
            <a:endParaRPr lang="ru-RU" b="0" i="0" dirty="0">
              <a:solidFill>
                <a:srgbClr val="000000"/>
              </a:solidFill>
              <a:effectLst/>
              <a:latin typeface="Arial Black" panose="020B0A04020102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77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mtdata.ru/u19/photo93A5/20633387230-0/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" t="14333" r="579" b="1104"/>
          <a:stretch/>
        </p:blipFill>
        <p:spPr bwMode="auto">
          <a:xfrm>
            <a:off x="176649" y="148856"/>
            <a:ext cx="7457528" cy="65921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9750" y="2466752"/>
            <a:ext cx="42211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Verdana" panose="020B0604030504040204" pitchFamily="34" charset="0"/>
                <a:cs typeface="Aharoni" panose="02010803020104030203" pitchFamily="2" charset="-79"/>
              </a:rPr>
              <a:t>Три танкиста, </a:t>
            </a:r>
            <a:endParaRPr lang="ru-RU" b="1" dirty="0" smtClean="0">
              <a:latin typeface="Verdana" panose="020B0604030504040204" pitchFamily="34" charset="0"/>
              <a:cs typeface="Aharoni" panose="02010803020104030203" pitchFamily="2" charset="-79"/>
            </a:endParaRPr>
          </a:p>
          <a:p>
            <a:pPr algn="ctr"/>
            <a:r>
              <a:rPr lang="ru-RU" b="1" dirty="0" smtClean="0">
                <a:latin typeface="Verdana" panose="020B0604030504040204" pitchFamily="34" charset="0"/>
                <a:cs typeface="Aharoni" panose="02010803020104030203" pitchFamily="2" charset="-79"/>
              </a:rPr>
              <a:t>три </a:t>
            </a:r>
            <a:r>
              <a:rPr lang="ru-RU" b="1" dirty="0">
                <a:latin typeface="Verdana" panose="020B0604030504040204" pitchFamily="34" charset="0"/>
                <a:cs typeface="Aharoni" panose="02010803020104030203" pitchFamily="2" charset="-79"/>
              </a:rPr>
              <a:t>веселых друга,</a:t>
            </a:r>
            <a:r>
              <a:rPr lang="ru-RU" dirty="0">
                <a:cs typeface="Aharoni" panose="02010803020104030203" pitchFamily="2" charset="-79"/>
              </a:rPr>
              <a:t/>
            </a:r>
            <a:br>
              <a:rPr lang="ru-RU" dirty="0">
                <a:cs typeface="Aharoni" panose="02010803020104030203" pitchFamily="2" charset="-79"/>
              </a:rPr>
            </a:br>
            <a:r>
              <a:rPr lang="ru-RU" b="1" dirty="0">
                <a:latin typeface="Verdana" panose="020B0604030504040204" pitchFamily="34" charset="0"/>
                <a:cs typeface="Aharoni" panose="02010803020104030203" pitchFamily="2" charset="-79"/>
              </a:rPr>
              <a:t>Экипаж машины </a:t>
            </a:r>
            <a:r>
              <a:rPr lang="ru-RU" b="1" dirty="0" smtClean="0">
                <a:latin typeface="Verdana" panose="020B0604030504040204" pitchFamily="34" charset="0"/>
                <a:cs typeface="Aharoni" panose="02010803020104030203" pitchFamily="2" charset="-79"/>
              </a:rPr>
              <a:t>боевой…</a:t>
            </a:r>
            <a:endParaRPr lang="ru-RU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85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td2.mycdn.me/image?id=870149853353&amp;t=20&amp;plc=WEB&amp;tkn=*GlwrFrp7h199-gXJsC4omFirXVc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359" r="-551" b="9271"/>
          <a:stretch/>
        </p:blipFill>
        <p:spPr bwMode="auto">
          <a:xfrm>
            <a:off x="148856" y="159488"/>
            <a:ext cx="7113181" cy="66134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9748" y="659219"/>
            <a:ext cx="440187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Здравствуй, дорогой Максим! </a:t>
            </a:r>
          </a:p>
          <a:p>
            <a: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Здравствуй, мой любимый сын! </a:t>
            </a:r>
            <a: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Я пишу с передовой,  </a:t>
            </a:r>
            <a: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Завтра утром – снова в бой</a:t>
            </a:r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!</a:t>
            </a:r>
          </a:p>
          <a:p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Будем </a:t>
            </a: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мы фашистов гнать.</a:t>
            </a:r>
          </a:p>
          <a:p>
            <a: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Береги, сыночек, мать, </a:t>
            </a:r>
            <a: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Позабудь печаль и грусть - </a:t>
            </a:r>
            <a: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Я с победою вернусь</a:t>
            </a:r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!</a:t>
            </a:r>
          </a:p>
          <a:p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Обниму </a:t>
            </a: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вас, наконец. </a:t>
            </a:r>
          </a:p>
          <a:p>
            <a: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До свиданья. </a:t>
            </a:r>
            <a: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Твой отец</a:t>
            </a:r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                                Т. Шорыгина</a:t>
            </a:r>
            <a:endParaRPr lang="ru-RU" dirty="0">
              <a:solidFill>
                <a:srgbClr val="00000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/>
            </a:r>
            <a:br>
              <a:rPr lang="ru-RU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</a:b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00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ow-chita.ru/media/galleries/9aeea210-cb30-441c-91b4-3d4ffc1be173.jpg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" t="2707" r="370" b="4140"/>
          <a:stretch/>
        </p:blipFill>
        <p:spPr bwMode="auto">
          <a:xfrm>
            <a:off x="170119" y="116958"/>
            <a:ext cx="7102549" cy="66559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432158" y="1818167"/>
            <a:ext cx="37745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Кто сказал, что надо бросить </a:t>
            </a:r>
            <a:endParaRPr lang="ru-RU" dirty="0" smtClean="0">
              <a:solidFill>
                <a:srgbClr val="00000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песни </a:t>
            </a: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на войне?</a:t>
            </a:r>
          </a:p>
          <a:p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После боя сердце </a:t>
            </a:r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просит</a:t>
            </a:r>
          </a:p>
          <a:p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музыки вдвойне</a:t>
            </a:r>
            <a:r>
              <a:rPr lang="ru-RU" dirty="0" smtClean="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!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                   </a:t>
            </a:r>
            <a:r>
              <a:rPr lang="ru-RU" dirty="0" smtClean="0">
                <a:latin typeface="Arial Black" panose="020B0A04020102020204" pitchFamily="34" charset="0"/>
              </a:rPr>
              <a:t>В</a:t>
            </a:r>
            <a:r>
              <a:rPr lang="ru-RU" dirty="0">
                <a:latin typeface="Arial Black" panose="020B0A04020102020204" pitchFamily="34" charset="0"/>
              </a:rPr>
              <a:t>. Лебедев-Кумач</a:t>
            </a:r>
            <a:endParaRPr lang="ru-RU" dirty="0" smtClean="0">
              <a:solidFill>
                <a:srgbClr val="000000"/>
              </a:solidFill>
              <a:latin typeface="Open Sans"/>
            </a:endParaRPr>
          </a:p>
          <a:p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514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1.squarespace.com/static/54412118e4b03de3b6796773/553e648fe4b04b98ae434994/5b1a7608aa4a99f8093bbfd3/1529839705203/parad-24-ijunya-19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134447" cy="6797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55442" y="1382233"/>
            <a:ext cx="421049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>
                <a:latin typeface="Arial Black" panose="020B0A04020102020204" pitchFamily="34" charset="0"/>
              </a:rPr>
              <a:t>Идёт парад, парад Победы,</a:t>
            </a:r>
          </a:p>
          <a:p>
            <a:r>
              <a:rPr lang="ru-RU" b="1" dirty="0">
                <a:latin typeface="Arial Black" panose="020B0A04020102020204" pitchFamily="34" charset="0"/>
              </a:rPr>
              <a:t>И воины чеканят шаг,</a:t>
            </a:r>
          </a:p>
          <a:p>
            <a:r>
              <a:rPr lang="ru-RU" b="1" dirty="0">
                <a:latin typeface="Arial Black" panose="020B0A04020102020204" pitchFamily="34" charset="0"/>
              </a:rPr>
              <a:t>Войны герои, славы деды,</a:t>
            </a:r>
          </a:p>
          <a:p>
            <a:r>
              <a:rPr lang="ru-RU" b="1" dirty="0">
                <a:latin typeface="Arial Black" panose="020B0A04020102020204" pitchFamily="34" charset="0"/>
              </a:rPr>
              <a:t>Несут советский, красный </a:t>
            </a:r>
            <a:r>
              <a:rPr lang="ru-RU" b="1" dirty="0" smtClean="0">
                <a:latin typeface="Arial Black" panose="020B0A04020102020204" pitchFamily="34" charset="0"/>
              </a:rPr>
              <a:t>флаг….</a:t>
            </a:r>
          </a:p>
          <a:p>
            <a:r>
              <a:rPr lang="ru-RU" b="1" dirty="0">
                <a:latin typeface="Arial Black" panose="020B0A04020102020204" pitchFamily="34" charset="0"/>
              </a:rPr>
              <a:t> </a:t>
            </a:r>
            <a:r>
              <a:rPr lang="ru-RU" b="1" dirty="0" smtClean="0">
                <a:latin typeface="Arial Black" panose="020B0A04020102020204" pitchFamily="34" charset="0"/>
              </a:rPr>
              <a:t>                             В. </a:t>
            </a:r>
            <a:r>
              <a:rPr lang="ru-RU" b="1" dirty="0" err="1">
                <a:latin typeface="Arial Black" panose="020B0A04020102020204" pitchFamily="34" charset="0"/>
              </a:rPr>
              <a:t>Кедрин</a:t>
            </a:r>
            <a:endParaRPr lang="ru-RU" b="1" dirty="0">
              <a:latin typeface="Arial Black" panose="020B0A04020102020204" pitchFamily="34" charset="0"/>
            </a:endParaRPr>
          </a:p>
          <a:p>
            <a:endParaRPr lang="ru-RU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91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15200" y="1446028"/>
            <a:ext cx="465705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>
                <a:latin typeface="Arial Black" panose="020B0A04020102020204" pitchFamily="34" charset="0"/>
              </a:rPr>
              <a:t>Майский праздник -</a:t>
            </a:r>
          </a:p>
          <a:p>
            <a:r>
              <a:rPr lang="ru-RU" dirty="0" smtClean="0">
                <a:latin typeface="Arial Black" panose="020B0A04020102020204" pitchFamily="34" charset="0"/>
              </a:rPr>
              <a:t>День </a:t>
            </a:r>
            <a:r>
              <a:rPr lang="ru-RU" dirty="0">
                <a:latin typeface="Arial Black" panose="020B0A04020102020204" pitchFamily="34" charset="0"/>
              </a:rPr>
              <a:t>Победы</a:t>
            </a:r>
          </a:p>
          <a:p>
            <a:r>
              <a:rPr lang="ru-RU" dirty="0">
                <a:latin typeface="Arial Black" panose="020B0A04020102020204" pitchFamily="34" charset="0"/>
              </a:rPr>
              <a:t>Отмечает вся страна.</a:t>
            </a:r>
          </a:p>
          <a:p>
            <a:r>
              <a:rPr lang="ru-RU" dirty="0">
                <a:latin typeface="Arial Black" panose="020B0A04020102020204" pitchFamily="34" charset="0"/>
              </a:rPr>
              <a:t>Надевают наши </a:t>
            </a:r>
            <a:r>
              <a:rPr lang="ru-RU" dirty="0" smtClean="0">
                <a:latin typeface="Arial Black" panose="020B0A04020102020204" pitchFamily="34" charset="0"/>
              </a:rPr>
              <a:t>деды</a:t>
            </a:r>
          </a:p>
          <a:p>
            <a:r>
              <a:rPr lang="ru-RU" dirty="0" smtClean="0">
                <a:latin typeface="Arial Black" panose="020B0A04020102020204" pitchFamily="34" charset="0"/>
              </a:rPr>
              <a:t>Боевые </a:t>
            </a:r>
            <a:r>
              <a:rPr lang="ru-RU" dirty="0" smtClean="0">
                <a:latin typeface="Arial Black" panose="020B0A04020102020204" pitchFamily="34" charset="0"/>
              </a:rPr>
              <a:t>ордена… </a:t>
            </a:r>
          </a:p>
          <a:p>
            <a:r>
              <a:rPr lang="ru-RU" dirty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                        </a:t>
            </a:r>
            <a:r>
              <a:rPr lang="ru-RU" dirty="0" smtClean="0">
                <a:latin typeface="Arial Black" panose="020B0A04020102020204" pitchFamily="34" charset="0"/>
              </a:rPr>
              <a:t>Т</a:t>
            </a:r>
            <a:r>
              <a:rPr lang="ru-RU" dirty="0" smtClean="0">
                <a:latin typeface="Arial Black" panose="020B0A04020102020204" pitchFamily="34" charset="0"/>
              </a:rPr>
              <a:t>. </a:t>
            </a:r>
            <a:r>
              <a:rPr lang="ru-RU" dirty="0" smtClean="0">
                <a:latin typeface="Arial Black" panose="020B0A04020102020204" pitchFamily="34" charset="0"/>
              </a:rPr>
              <a:t>Белозеров</a:t>
            </a:r>
            <a:endParaRPr lang="ru-RU" dirty="0">
              <a:latin typeface="Arial Black" panose="020B0A04020102020204" pitchFamily="34" charset="0"/>
            </a:endParaRP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3076" name="Picture 4" descr="https://dppx9q7ctcn4b.cloudfront.net/wp-content/uploads/2018/02/Depositphotos_15817209_m-2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4" y="0"/>
            <a:ext cx="6570921" cy="6695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6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42791" y="2062717"/>
            <a:ext cx="5337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Над могилой, в тихом парке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Расцвели тюльпаны ярко. 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Вечно тут огонь горит,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Тут солдат советский </a:t>
            </a:r>
            <a:r>
              <a:rPr lang="ru-RU" dirty="0" smtClean="0">
                <a:latin typeface="Arial Black" panose="020B0A04020102020204" pitchFamily="34" charset="0"/>
              </a:rPr>
              <a:t>спит…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2050" name="Picture 2" descr="http://mtdata.ru/u28/photo4248/20647836076-0/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8" t="142" r="7473" b="7752"/>
          <a:stretch/>
        </p:blipFill>
        <p:spPr bwMode="auto">
          <a:xfrm>
            <a:off x="144696" y="127591"/>
            <a:ext cx="6553816" cy="6625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1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170</Words>
  <Application>Microsoft Office PowerPoint</Application>
  <PresentationFormat>Широкоэкранный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Aharoni</vt:lpstr>
      <vt:lpstr>Arial</vt:lpstr>
      <vt:lpstr>Arial Black</vt:lpstr>
      <vt:lpstr>Calibri</vt:lpstr>
      <vt:lpstr>Calibri Light</vt:lpstr>
      <vt:lpstr>Open Sans</vt:lpstr>
      <vt:lpstr>Segoe UI Black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Нефедова</dc:creator>
  <cp:lastModifiedBy>Елена Нефедова</cp:lastModifiedBy>
  <cp:revision>40</cp:revision>
  <dcterms:created xsi:type="dcterms:W3CDTF">2019-04-27T08:18:11Z</dcterms:created>
  <dcterms:modified xsi:type="dcterms:W3CDTF">2019-05-11T13:44:34Z</dcterms:modified>
</cp:coreProperties>
</file>