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www.modyler.ru/PressRelease/PressReleaseShow.asp&amp;sa=D&amp;usg=AFQjCNFeUtkEo4V_JhBLuh-SS02QKIpmY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44827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по написанию курсовой работы по МДК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02.01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201622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ПМ. 02 Организация и проведение экспертизы и оценки качества товаров МДК. 02.01. Оценка качества товаров и основы экспертизы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Специальность: 38.02.05 Товароведение и экспертиза качества потребительских товаров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 пишется на отдельном листе и включает в себя указание названий и страниц всех разделов, подразделов работы, выводов, списка использованной литературы и источников, приложений.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ОБЩАЯ ХАРАКТЕРИСТИКА …………(Наименование 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1.1 Химический состав, пищевая и энергетическая ценность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1.2 Классификация и характеристика ассортимента 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1.3 Факторы, формирующие качество 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1.4 Анализ рынка 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УСЛОВИЯ И МЕТОДИКА ПРОВЕДЕНИЯ ИССЛЕДОВАНИЙ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2.1. Анализ ассортимента (товара), реализуемого в условиях (торгового предприятия)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2.2 Методика проведения исследований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ЭКСПЕРТИЗА КАЧЕСТВА …………(товара)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3.1 Анализ предпочтений потребителя при покупке 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3.2 Анализ маркировки 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3.3 Результаты товароведной экспертизы …………(товара)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ВЫВОДЫ И ПРЕДЛОЖЕНИЯ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СПИСОК ИСПОЛЬЗОВАННОЙ ЛИТЕРАТУРЫ И ИСТОЧНИКОВ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  ПРИЛОЖЕНИЯ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 должно быть кратким (1…3 страницы). Во введении обосновывается актуальность темы, ее практическая значимость; дается история возникновения данного вида продукции или отмечаются современные направления в области производства, определяются объекты исследований. В конце введения необходимо определить цель и задачи исследований курсовой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часть курсовой работы должна состоять как минимум из трех разделов.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разделе 1 дается общая характеристика рассматриваемого вида товара. В пункте 1.1 дается анализ пищевой, физиологической и энергетической ценности товара данного вида, приводится средний химический состав (2…3 с).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1.2 приводится классификация товара данной группы по происхождению, составу, способу производства и другим, существующим для данного вида товара, классификационным признакам. Дается характеристика каждой классификационной группы, характеристика ассортимента.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1.3 проводится анализ факторов, участвующих в формировании качества товара (особенности технологии выращивания или производства, исходное качество сырья, подготовка сырья к хранению или к переработке, особенности технологии производства продукта, вид упаковки, сроки и условия хранения и т.д.). Указываются градации качества, товарные сорта (классы) и требования к ним, требования к упаковке, маркировке, условиям хранения и перевозки данного вида товара, дефекты, фальсификация товара и методы их обнаружения, выбраковка товара (приложение 2).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1.4 проводится анализ и сравнение рынка исследуемой продукции, приводятся схемы и таблицы объемов выпуска и реализации исследуемого товара, перспективы развития, основные производители и поставщики (импортеры-экспортеры) данного вида продукции за период не позднее, чем за последние три года (приложение 2).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 второй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разделе (пункт 2.1) должны рассматриваться показатели ассортимента продукции, реализуемой в условиях рассматриваемого в курсовой работе торгового предприятия.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Структурой ассортимента, называют состав товаров, входящих в ассортимент, и количественное соотношение между ними, выраженное в процентах, долях от всего ассортимента.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в полной мере проанализировать структуру и ассортимент товаров, необходимо рассчитать коэффициенты, широты, полноты, новизны, устойчивости.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 второй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2.2 описываются объекты исследований, варианты опыта и порядок проведения товарной экспертизы товара данного вида: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-отбор проб из партии, формирование средней пробы, размер навесок для анализа нормируемых показателей качества;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методы определения показателей качества со ссылкой на стандарты, установленные значения и нормы показателей качества;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требования к упаковке, маркировке, условиям хранения и перевозки данного вида товара;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дефекты, фальсификация товара и методы их обнаружения, выбраковка товара.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экспериментальной частью курсовой работы. Необходимо провести сравнение фактического качества исследуемых образцов с требованиями стандарта на данный продукт и сделать заключение о соответствии его требованиям нормативной документации. Количество образцов взятых для исследования должно быть не менее трех.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3.1 приводятся результаты маркетинговых исследований, связанных с изучением запросов потребителя относительно ассортимента и качества исследуемой продукции. Для этого составляется анкета и проводится опрос потребителей товара данного вида. Вопросы анкеты должны выявлять  потребительские предпочтения покупателей и факторы, формирующие потребительский спрос на продукцию данного вида. Анкета должна содержать не менее десяти вопросов (приложение 3). Обработанные результаты представить с использованием графиков, диаграмм (приложение 4).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пункте 3.2 проводится анализ маркировки. Анализируется состояние этикетки, качество ее наклейки, четкость текста, наличие обязательных сведений о товаре согласно требованиям ГОСТ Р 51074-2003 «Продукты пищевые. Информация для потребителей. Общие требования».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обязательных данных маркировки оформляется в виде таблицы.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Маркировка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Данные маркировки в соответствии с ГОСТ Р 51074-2003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обязательных данных маркировки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1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тексте работы или в приложении желательно привести фотографии внешнего вида упаковки или особенностей маркировки, обнаруженных недостатков или дефектов маркировки.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полученных результатов делаются выводы о правильности маркировки товара, отмечаются особенности оформления.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Пункт 3.3–Анализ органолептических показателей качества исследуемого продукта (вкус, цвет, аромат, запах, консистенция и т.д.).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Органолептические показатели качества (продукта)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Показатели качества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ГОСТ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1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 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тексте желательно привести фотографии, позволяющие более наглядно отразить полученные результаты оценки внешнего вида продукта (вида на разрезе, изломе – если это оценивается), обнаруженные дефекты, примеси и т.д.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полученных результатов делается вывод о качестве продукта по органолептическим показателям и соответствии их требованиям стандарта.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Анализ физико-химических показателей товара (масса нетто, массовая доля составных частей, кислотность, содержание растворимых сухих веществ и </a:t>
            </a:r>
            <a:r>
              <a:rPr lang="ru-RU" sz="2000" dirty="0" err="1" smtClean="0"/>
              <a:t>др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Физико-химические показатели качества (продукта)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Показатели качества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ГОСТ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Продукт 1 Продукт 2 Продукт 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Фактически     Отклонение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полученных результатов делается вывод о качестве продукта по физико-химическим показателям и соответствии их требованиям стандарта.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написания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систематизация, углубление и закрепление знаний, полученных в процессе обучения; формирование у студентов навыков самостоятельной учебной деятельности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основании фактических данных, полученных при выполнении курсовой работы, необходимо провести сравнение фактического качества исследуемых образцов с требованиями стандарта на данный продукт и сделать заключение о соответствии его определенному товарному сорту.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«Выводы и предложения»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 «Выводы и предложения» является важнейшей, структурной частью курсовой работы, в которой подводится итог всех проведенных исследований и анализа. Выводы должны соответствовать материалу, изложенному в работе. Выводы должны отражать существо работы и ее основные результаты. Выводы должны быть четкими, краткими, конкретными и не должны быть перегружены цифровыми материалом. Их необходимо писать в виде тезисов, по пунктам в последовательности соответственно порядку изложения материала и выполнения экспериментальной части. Общий объем раздела- 1-2 страницы.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 и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Указываются литературные источники: учебная, стандарты, научные статьи, интернет ресурсы. Список литературы оформляется по ГОСТ 7.1. «Библиографическая запись. Библиографическое описание. Общие требования и правила составления».  Список литературы должен включать не менее 15 источников.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Николаева, М.А. Товароведение потребительских товаров. Теоретические основы: учебник для вузов [Текст] / М. А. Николаева – М.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Инфра-М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2003. – 360 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Воропаева, О.А. Композитные смеси в производстве хлеба [Текст] / О.А. Воропаева // Хлебопродукты. – 2009. - № 11. – С. 38-40.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ГОСТ 51074 – 2003 Продукты пищевые.  Информация для потребителей. Общие требования [Текст].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Введ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01.07.05.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Стандартинформ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2005. –   30 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Рынок шоколада на сегодняшний день: [Электронный ресурс] [2010]. – Режим доступа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http://www.modyler.ru/PressRelease/PressReleaseShow.asp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 экрана.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приложении, при необходимости, прикладываются копии сертификатов соответствия, товарные этикетки, фотографии, бланки с результатами проведения экспертиз, анкета для проведения маркетинговых исследований  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оформления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курсовой работе должны быть раскрыты все разделы, предусмотренные данными методическими указаниями. Изложение материала должно быть логичным и последовательным, а работа – грамотной, содержательной, аккуратно выполненной.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Изложение материала сопровождается необходимыми таблицами, графиками, рисунками. Весь иллюстрированный материал должен относиться к теме работы и помогать раскрытию ее содержания.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Курсовая работа представляется на проверку в виде готовой брошюры формата А4 в обложке.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Курсовая работа выполняется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компьютерным набором на листах бумаги формата А4. Объем курсовой работы составляет 25…35 листов печатного текста.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наборе текста на компьютере весь текст печатают шрифтом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TimesNewRoman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(размер шрифта – 14) через 1,5 интервала (до 30 строк на странице) на одной стороне листа. Оставляют поля: слева 30 мм (для переплета), справа –10 мм, сверху и снизу – по 20 мм. Отступ абзаца – 1,25 см.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разрешается в тексте приводить сокращения, не предусмотренные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7.12., например, 10 г  -  граммов и т. д. Но без цифр эти меры положено называть полностью:  несколько граммов жира, несколько часов и т. 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Разрешается использовать в тексте при цифрах такие общепринятые сокращения: с.  -  страница, рис. – рисунок (например: на с. 16, на рис. 2). Другие возможные сокращения: см. – смотри; табл. – таблица (в скобках при ссылках на рисунки, таблицы); и др. – и другие;  и т. д. – и так далее; и т. п. – и тому подобное.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Нумерация страниц, иллюстраций, таблиц, списка использованной литературы и источников, выводов должна быть сквозная. Номер страницы ставится посередине в верхней части листа. Исчисление страниц начинается с титульного листа, но номер на нем не ставится.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Крупные разделы (главы) нужно начинать с нового листа. Заглавие этих разделов печатается прописными (заглавными) буквами по центру страницы. Рубрики, подчиненные разделам (подразделы), следует отделять друг от друга расстоянием в два интервала. Важно, чтобы заглавия рубрик одинаковой значимости были напечатаны одним шрифтом. Точки в конце заголовков не ставятся.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защиты курсовой работы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защите допускаются работы проверенные преподавателем, имеющие рецензию. Рецензия преподавателя может быть получена не позднее двух недель с момента передачи ему курсовой работы. При необходимости студентом вносятся коррективы в соответствии с рекомендациями преподавателя. На защиту работы отводится 5 – 6 минут.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докладе студент должен изложить тему и цель работы, дать представление об изученных информационных источниках по теме. Во время защиты студент должен ответить на все вопросы и замечания преподавателя, сформулированные в рецензии, ответить на другие вопросы и продемонстрировать знание изученного вопроса. В ходе защиты работы студент должен показать владение материалом по избранной теме  и своими знаниями подтвердить самостоятельность выполнения курсовой работы. В результате защиты оценивается и представленная курсовая работа, и ответы студента на вопросы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оценки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оценка "отлично" выставляется в том случае, если студент четко обозначил цели и задачи своей работы, полностью раскрыл содержание проблемы, сумел сформировать самостоятельные выводы, точно и верно ответил на поставленные вопросы; при защите курсовой работы показал высокий уровень знаний.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оценка "хорошо" выставляется в том случае, если курсовая работа соответствует предъявляемым требованиям; однако автор не сумел ответить на некоторые вопросы при ее защите.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оценка "удовлетворительно" выставляется в том случае, если студент не сумел выполнить некоторые требования, предъявляемые к курсовой работе, в частности не сумел сформулировать самостоятельные выводы; а также испытывал затруднения при ее защите.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"неудовлетворительно" выставляется в том случае, если студент полностью проигнорировал требования, предъявляемые к курсовой работе.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Примерные вопросы анкеты по выявлению предпочтений потребителей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Покупаете ли Вы «продукт»?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 часто Вы покупаете «продукт»?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3.Каков объем покупки товара необходим Вашей семье в месяц?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Продукт в таре какой емкости Вы предпочитаете покупать?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 таре из какого упаковочного материала Вы предпочитаете покупать «продукт»?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Продукт каких торговых марок Вы предпочитаете покупать?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«Продукт» какой ценовой категории Вы предпочитаете покупать?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На какие показатели качества «продукта» Вы обращаете большее внимание?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Какой фактор для Вас является решающим при выборе «продукта»?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Продукт какого производителя Вы предпочитаете покупать?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Какому показателю (вкусу, цвету, запаху, консистенции и т.д.) (продукта) Вы отдаете предпочтение? – Ответы на вопросы такого типа необходимо учитывать при составлении критериев оценки продукта по органолептическим показателям качества.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/>
              <a:t>Курсовая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Курсовая работа по ПМ. 02 Организация и проведение экспертизы и оценки качества товаров МДК. 02.01. Оценка качества товаров и основы экспертизы является обязательной составной частью учебного процесса и выполняется на третьем курсе (пятом семестре) обучения.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выполнении курсовой работы студент должен продемонстрировать умение применять теоретические и практические знания по специальности, решать конкретные задания в области товароведения и экспертизы товаров, организации торгового процесса; использовать навыки работы на персональном компьютере для выполнения статистической обработки и графических построений. Практическая часть курсовой работы выполняется на материалах торговых предприятий.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Курсовая работа выполняется с целью углубления и закрепления теоретических и практических знаний, способствует развитию творческого мышления студента, дает опыт работы со специальной литературой, позволяет приобрести навыки выполнения научно-исследовательской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Рисунок 3. Предпочтения потребителей в цвете яблок </a:t>
            </a:r>
          </a:p>
          <a:p>
            <a:r>
              <a:rPr lang="ru-RU" dirty="0" smtClean="0"/>
              <a:t>Рисунок 4. Сорт яблок, наиболее предпочитаемый потребителями</a:t>
            </a:r>
          </a:p>
          <a:p>
            <a:r>
              <a:rPr lang="ru-RU" dirty="0" smtClean="0"/>
              <a:t>Рисунок 5. Количество приобретаемых яблок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Рецензия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ctr"/>
            <a:r>
              <a:rPr lang="ru-RU" b="1" dirty="0" smtClean="0"/>
              <a:t>РЕЦЕНЗИЯ</a:t>
            </a:r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выпускную курсовую  работу по специальности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38.02.05 Товароведение и экспертиза качества потребительских товаров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Обучающей (го)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филиал ГБПОУ ЛГК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Артемьевой Анны Анатольевны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Наименование темы КР: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Анализ ассортимента, качества и конкурентоспособности мебельных товаров ,реализуемых в розничной торговой сети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курсовой  работе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Богатченко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М.С. затронута, по сути, актуальная тема, т.к. ассортимент и качество мебели являются важнейшим средством продвижения товара, создания потребительских предпочтений и методом обеспечения конкурентоспособности торгового предприятия. Представленная  курсовая работа выполнена в полном объеме.  План работы отражает содержание заявленной темы.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Рецензируемая работа имеет логически правильную структуру. Она состоит из введения, четырех глав, заключения, также списка использованной при написании курсовой работы литературы и приложений. 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 введении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автор обосновывает актуальность работы, определяются цель, задачи, предмет, объект исследования и практическая значимость выпускной курсовой работы.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первой главе изучена организационно-экономическая характеристика предприятия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второй главе проводится теоретический анализ ассортимента, качества и конкурентоспособности мебельных товаров.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третьей главе проведен анализ ассортимента и рассчитаны показатели ассортимента мебельных товаров, реализуемых в магазине «Мебель» ООО «АНТИК»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четвертой главе исследования проведен анализ безопасности и охраны труда на предприятии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заключении сформулированы выводы и предложения по всей курсовой  работе.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Курсовая работа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Богатченко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М.С. является самостоятельным исследованием, имеет теоретическую и практическую ценность, что подтверждается глубиной и качеством проработанного материала.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насыщена расчетным, табличным материалом и рисунками, что делает ее более наглядной. Стиль письма, в основном, носит научный характер. Хотелось бы, чтобы он был более ровным, т.е. более плавный переход от цитат к собственному мнению автора.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вышеизложенного, считаю, что  курсовая  работа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Богатченко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М.С соответствует предъявляемым требованиям, и может быть допущена к защите с оценкой "отлично".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Рецензент Костина Елена Валентиновна – преподаватель спец дисциплин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филиал» ГБПОУ ЛГК_______________________ "17 "мая  2018г.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положения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Курсовая работа включает в себя: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титульный лист;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задание на выполнение работы;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содержание;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основную часть работы;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выводы и предложения;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список использованной литературы и источников;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приложения.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курсовой работы должно соответствовать названию темы. В ней должны быть рассмотрены все вопросы предусмотренные индивидуальным заданием.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Титульный 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первым листом курсовой работы и выполняется ручным способом или на компьютере на листе формата А4, на котором указываются все необходимые сведения об учебном заведении, предмете, студенте и проверяющем курсовую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Титульный 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Нижегородской области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филиал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Лукояновский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Губернский колледж»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КУРСОВАЯ   РАБОТА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МДК 02.01. Оценка качества товаров и основа экспертизы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Идентификация и оценка качества вкусовых товаров (кофе, чай) на примере Потребительского кооператива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универмаг»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Гагинского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Нижегородской области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Обучающийся группы 3Т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курса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Специальность 38.02.05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«Товароведение и экспертиза качества потребительских товаров»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Мухин Дмитрий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приемки___________________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работы _________________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Костина Елена Валентиновна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Гагино 2019 г.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выполнение курсовой работы. Индивидуальное задание на выполнение курсовой работы пишется на отдельном листе и подшивается после титульного листа, но при расстановке страниц не учитывается.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для курсовой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 на заседании ЦМК			Утверждаю                 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Протокол №______       					Зам. по УПР_____ А.Г. Рябинин  						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«_____» ___________20___г.  			«_____» ___________20___г.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Председатель                                              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(А.Р.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Замалетдинова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курсовой работы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МДК 02.01. Оценка качества товаров и основа экспертизы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Обучающегося 3 курса                группы    3Т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Мухина Дмитрия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курсовой работы: Идентификация и оценка качества вкусовых товаров (кофе, чай) на примере Потребительского кооператива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универмаг»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Гагинского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Нижегородской области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1.Изучить химический состав и требования качества вкусовых товаров.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2.Рассмотреть организационно-экономическую характеристику ПК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универмаг»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Нижегородской области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Провести экспертизу качества кофе и чая на примере ПК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универмаг»  магазин  «Ладья»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Гагинского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Нижегородской области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 выдачи задания                 « _______» _________________ 20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___г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выполнения работы         « _______» _________________ 20____г.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 ____________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(подпись)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Обучающийся__________________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(подпись)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1331</Words>
  <Application>Microsoft Office PowerPoint</Application>
  <PresentationFormat>Экран (4:3)</PresentationFormat>
  <Paragraphs>209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Методические рекомендации по написанию курсовой работы по МДК 02.01.</vt:lpstr>
      <vt:lpstr>Цель написания </vt:lpstr>
      <vt:lpstr>Курсовая работа</vt:lpstr>
      <vt:lpstr>Общие положения </vt:lpstr>
      <vt:lpstr>Содержание</vt:lpstr>
      <vt:lpstr>Титульный лист</vt:lpstr>
      <vt:lpstr>Титульный лист</vt:lpstr>
      <vt:lpstr>Задание</vt:lpstr>
      <vt:lpstr>Задание для курсовой работы </vt:lpstr>
      <vt:lpstr>Содержание</vt:lpstr>
      <vt:lpstr>Слайд 11</vt:lpstr>
      <vt:lpstr>Введение </vt:lpstr>
      <vt:lpstr>Основная часть</vt:lpstr>
      <vt:lpstr>Раздел второй</vt:lpstr>
      <vt:lpstr>Раздел второй </vt:lpstr>
      <vt:lpstr>Раздел 3</vt:lpstr>
      <vt:lpstr>Маркировка </vt:lpstr>
      <vt:lpstr>Пункт 3.3–Анализ органолептических показателей качества исследуемого продукта (вкус, цвет, аромат, запах, консистенция и т.д.).</vt:lpstr>
      <vt:lpstr>Анализ физико-химических показателей товара (масса нетто, массовая доля составных частей, кислотность, содержание растворимых сухих веществ и др)</vt:lpstr>
      <vt:lpstr>Слайд 20</vt:lpstr>
      <vt:lpstr>«Выводы и предложения» </vt:lpstr>
      <vt:lpstr>Список использованной литературы и источников</vt:lpstr>
      <vt:lpstr>приложения</vt:lpstr>
      <vt:lpstr>Правила оформления</vt:lpstr>
      <vt:lpstr>Курсовая работа выполняется </vt:lpstr>
      <vt:lpstr>Оформление </vt:lpstr>
      <vt:lpstr>Порядок защиты курсовой работы </vt:lpstr>
      <vt:lpstr>Критерии оценки </vt:lpstr>
      <vt:lpstr>Приложение</vt:lpstr>
      <vt:lpstr>Приложение</vt:lpstr>
      <vt:lpstr>Рецензия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написанию курсовой работы по МДК 021.01.</dc:title>
  <cp:lastModifiedBy>User</cp:lastModifiedBy>
  <cp:revision>21</cp:revision>
  <dcterms:modified xsi:type="dcterms:W3CDTF">2019-03-07T07:14:29Z</dcterms:modified>
</cp:coreProperties>
</file>