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  <p:sldId id="257" r:id="rId4"/>
    <p:sldId id="260" r:id="rId5"/>
    <p:sldId id="271" r:id="rId6"/>
    <p:sldId id="262" r:id="rId7"/>
    <p:sldId id="264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4" autoAdjust="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4AE97-FE6E-46BE-8726-31D33B2841C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42957-634D-4166-9D4A-D5588ADDDF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2428868"/>
            <a:ext cx="552838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посвященный Юбилею детского сада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85723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/с № 10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535782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14.03.2019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90314_1130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718" y="142852"/>
            <a:ext cx="4393438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20190314_1124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42852"/>
            <a:ext cx="4357718" cy="5810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314_11343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7657"/>
            <a:ext cx="8820472" cy="6615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Содержимое 3" descr="5.jp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44" t="26775" r="42386" b="-287"/>
          <a:stretch/>
        </p:blipFill>
        <p:spPr>
          <a:xfrm>
            <a:off x="3779912" y="116632"/>
            <a:ext cx="2196408" cy="2253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190314_11103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8508437" cy="6381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314_1038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7" y="214291"/>
            <a:ext cx="4429155" cy="5905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20190314_10365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6" y="214291"/>
            <a:ext cx="4393437" cy="5857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643042" y="5929330"/>
            <a:ext cx="58471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Станция «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Рисовалочка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90314_10443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6" y="142852"/>
            <a:ext cx="4393437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0190314_1045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1414"/>
            <a:ext cx="4447016" cy="5929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928794" y="6000768"/>
            <a:ext cx="52932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Станция «Открытка»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D:\Фото работа квесты\IMG-6665f74f53bd34607ad3301d88102ac1-V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476672"/>
            <a:ext cx="5904656" cy="5976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90314_1051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6" y="214290"/>
            <a:ext cx="4393437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0190314_10524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719" y="214290"/>
            <a:ext cx="4393437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928794" y="6000768"/>
            <a:ext cx="540789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Станция «</a:t>
            </a:r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Игралочка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90314_1100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14290"/>
            <a:ext cx="4357699" cy="58102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20190314_11032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6" y="142852"/>
            <a:ext cx="4447016" cy="5929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000232" y="6000768"/>
            <a:ext cx="50381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«Весёлый колпачок»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_20190314_1118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24" y="95251"/>
            <a:ext cx="4429138" cy="59055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_20190314_11172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42852"/>
            <a:ext cx="4357686" cy="5810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0" y="593467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Станция «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Веселинка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314_1125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42852"/>
            <a:ext cx="4339859" cy="5786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0190314_11312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8" y="142852"/>
            <a:ext cx="4357700" cy="58102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31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Igor Maksimov</cp:lastModifiedBy>
  <cp:revision>21</cp:revision>
  <dcterms:created xsi:type="dcterms:W3CDTF">2019-03-16T08:51:05Z</dcterms:created>
  <dcterms:modified xsi:type="dcterms:W3CDTF">2019-05-14T18:14:08Z</dcterms:modified>
</cp:coreProperties>
</file>