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ртём\Desktop\anywalls.com-670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35"/>
            <a:ext cx="9144000" cy="6859862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900214" y="1643050"/>
            <a:ext cx="7243786" cy="2214577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Логические игры для старших дошкольников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ртём\Desktop\88335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8758995" cy="6572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ртём\Desktop\test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571480"/>
            <a:ext cx="4833966" cy="6062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ртём\Desktop\The-best-top-desktop-fantasy-wallpapers-hd-fantasy-wallpaper-38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358346" cy="7072338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857224" y="357166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Задание</a:t>
            </a:r>
            <a:endParaRPr kumimoji="0" lang="ru-RU" sz="7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500034" y="1785926"/>
            <a:ext cx="8215370" cy="1752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перепутал художник ?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ртём\Desktop\56537699_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60580"/>
            <a:ext cx="8781301" cy="63831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ртём\Desktop\02lab5vph121250350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9001156" cy="64294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ртём\Desktop\22086-4_en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552450"/>
            <a:ext cx="8128000" cy="57531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ртём\Desktop\22086-3_en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552450"/>
            <a:ext cx="8128000" cy="57531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ртём\Desktop\22086-2_en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552450"/>
            <a:ext cx="8128000" cy="57531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ртём\Desktop\chto_naputal_khudozhnik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501122" cy="63836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ртём\Desktop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572560" cy="64294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</Words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Логические игры для старших дошкольников</dc:title>
  <dc:creator>артём</dc:creator>
  <cp:lastModifiedBy>артём</cp:lastModifiedBy>
  <cp:revision>2</cp:revision>
  <dcterms:created xsi:type="dcterms:W3CDTF">2014-08-08T16:33:56Z</dcterms:created>
  <dcterms:modified xsi:type="dcterms:W3CDTF">2014-08-09T17:11:42Z</dcterms:modified>
</cp:coreProperties>
</file>