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9" r:id="rId2"/>
    <p:sldId id="265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4700"/>
    <a:srgbClr val="FF976D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81" autoAdjust="0"/>
  </p:normalViewPr>
  <p:slideViewPr>
    <p:cSldViewPr>
      <p:cViewPr>
        <p:scale>
          <a:sx n="82" d="100"/>
          <a:sy n="82" d="100"/>
        </p:scale>
        <p:origin x="-4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1B600-978F-4E1B-8253-A81996582E09}" type="datetimeFigureOut">
              <a:rPr lang="ru-RU" smtClean="0"/>
              <a:t>01.05.2014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3AB30-46BF-456F-B43A-7C8030286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92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3AB30-46BF-456F-B43A-7C803028681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81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AE8C0-906F-4EFB-BDFC-7FFC5FF4A079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8108F-9C88-4EFC-B4E5-E67489CE4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62411"/>
      </p:ext>
    </p:extLst>
  </p:cSld>
  <p:clrMapOvr>
    <a:masterClrMapping/>
  </p:clrMapOvr>
  <p:transition spd="slow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57672-067A-4E9D-A5CD-D4E95F13F386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7411-B7F8-4413-8EC9-F0B98B86C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083414"/>
      </p:ext>
    </p:extLst>
  </p:cSld>
  <p:clrMapOvr>
    <a:masterClrMapping/>
  </p:clrMapOvr>
  <p:transition spd="slow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F7E75-C736-457C-B86A-6172B019F0EB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3053-88B6-486C-81FA-71A482111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68913"/>
      </p:ext>
    </p:extLst>
  </p:cSld>
  <p:clrMapOvr>
    <a:masterClrMapping/>
  </p:clrMapOvr>
  <p:transition spd="slow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D988-3A6D-4871-8994-6B97BD9CE657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A014-DC82-4628-AC0B-80187600F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17918"/>
      </p:ext>
    </p:extLst>
  </p:cSld>
  <p:clrMapOvr>
    <a:masterClrMapping/>
  </p:clrMapOvr>
  <p:transition spd="slow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9C640-6A06-4B6E-A1CD-5BCB9447EE83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C91F2-ACDA-4ED7-BB82-5DF7474CA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17692"/>
      </p:ext>
    </p:extLst>
  </p:cSld>
  <p:clrMapOvr>
    <a:masterClrMapping/>
  </p:clrMapOvr>
  <p:transition spd="slow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14749-C56B-4231-9AC6-45A1DF1A65B4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68C2C-8510-4EC8-9D8E-5C7E6712D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420774"/>
      </p:ext>
    </p:extLst>
  </p:cSld>
  <p:clrMapOvr>
    <a:masterClrMapping/>
  </p:clrMapOvr>
  <p:transition spd="slow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1ADA-0F3B-4E87-BD2F-7351F44B0D7D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2BE19-3AC9-403F-B906-A7D6A500C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1734"/>
      </p:ext>
    </p:extLst>
  </p:cSld>
  <p:clrMapOvr>
    <a:masterClrMapping/>
  </p:clrMapOvr>
  <p:transition spd="slow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52478-CD6B-48BB-B3FF-4B016DE8C18B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5E258-1FF0-417D-A3FB-10E53B01D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160582"/>
      </p:ext>
    </p:extLst>
  </p:cSld>
  <p:clrMapOvr>
    <a:masterClrMapping/>
  </p:clrMapOvr>
  <p:transition spd="slow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C3D03-CC82-47B1-985D-ADB77E5BEAB5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0197F-18FF-4B2B-919F-FFBEEE148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63664"/>
      </p:ext>
    </p:extLst>
  </p:cSld>
  <p:clrMapOvr>
    <a:masterClrMapping/>
  </p:clrMapOvr>
  <p:transition spd="slow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819E-DD3D-4C77-8F66-B29BA67C2C86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1DB5-BFA9-49C7-AE9C-B359E48E5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45079"/>
      </p:ext>
    </p:extLst>
  </p:cSld>
  <p:clrMapOvr>
    <a:masterClrMapping/>
  </p:clrMapOvr>
  <p:transition spd="slow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E7F4E-537F-4AE2-8F9E-D823D6D2404B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F0DA9-B0E8-4843-90E4-80C267C3D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24638"/>
      </p:ext>
    </p:extLst>
  </p:cSld>
  <p:clrMapOvr>
    <a:masterClrMapping/>
  </p:clrMapOvr>
  <p:transition spd="slow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CFD3A64-FB07-444A-8C15-D9A1270542AB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26146D5-7A5C-4EC4-AB63-D83E68323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60"/>
          <p:cNvGrpSpPr>
            <a:grpSpLocks/>
          </p:cNvGrpSpPr>
          <p:nvPr/>
        </p:nvGrpSpPr>
        <p:grpSpPr bwMode="auto">
          <a:xfrm>
            <a:off x="-33338" y="0"/>
            <a:ext cx="9177338" cy="6858000"/>
            <a:chOff x="-33595" y="0"/>
            <a:chExt cx="9177595" cy="6857999"/>
          </a:xfrm>
        </p:grpSpPr>
        <p:grpSp>
          <p:nvGrpSpPr>
            <p:cNvPr id="1032" name="Group 182"/>
            <p:cNvGrpSpPr>
              <a:grpSpLocks/>
            </p:cNvGrpSpPr>
            <p:nvPr/>
          </p:nvGrpSpPr>
          <p:grpSpPr bwMode="auto"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33" name="Group 189"/>
            <p:cNvGrpSpPr>
              <a:grpSpLocks/>
            </p:cNvGrpSpPr>
            <p:nvPr/>
          </p:nvGrpSpPr>
          <p:grpSpPr bwMode="auto"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34" name="Group 200"/>
            <p:cNvGrpSpPr>
              <a:grpSpLocks/>
            </p:cNvGrpSpPr>
            <p:nvPr/>
          </p:nvGrpSpPr>
          <p:grpSpPr bwMode="auto"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3" r:id="rId9"/>
    <p:sldLayoutId id="2147483681" r:id="rId10"/>
    <p:sldLayoutId id="2147483682" r:id="rId11"/>
  </p:sldLayoutIdLst>
  <p:transition spd="slow" advClick="0">
    <p:pull/>
  </p:transition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Trebuchet MS" pitchFamily="34" charset="0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av"/><Relationship Id="rId7" Type="http://schemas.openxmlformats.org/officeDocument/2006/relationships/image" Target="../media/image2.png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6.wav"/><Relationship Id="rId13" Type="http://schemas.openxmlformats.org/officeDocument/2006/relationships/audio" Target="../media/audio2.wav"/><Relationship Id="rId18" Type="http://schemas.openxmlformats.org/officeDocument/2006/relationships/image" Target="../media/image8.png"/><Relationship Id="rId3" Type="http://schemas.microsoft.com/office/2007/relationships/media" Target="../media/media4.wav"/><Relationship Id="rId7" Type="http://schemas.microsoft.com/office/2007/relationships/media" Target="../media/media6.wav"/><Relationship Id="rId12" Type="http://schemas.openxmlformats.org/officeDocument/2006/relationships/audio" Target="../media/audio1.wav"/><Relationship Id="rId17" Type="http://schemas.openxmlformats.org/officeDocument/2006/relationships/image" Target="../media/image4.png"/><Relationship Id="rId2" Type="http://schemas.openxmlformats.org/officeDocument/2006/relationships/audio" Target="../media/media3.wav"/><Relationship Id="rId16" Type="http://schemas.openxmlformats.org/officeDocument/2006/relationships/image" Target="../media/image7.png"/><Relationship Id="rId1" Type="http://schemas.microsoft.com/office/2007/relationships/media" Target="../media/media3.wav"/><Relationship Id="rId6" Type="http://schemas.openxmlformats.org/officeDocument/2006/relationships/audio" Target="../media/media5.wav"/><Relationship Id="rId11" Type="http://schemas.openxmlformats.org/officeDocument/2006/relationships/slideLayout" Target="../slideLayouts/slideLayout2.xml"/><Relationship Id="rId5" Type="http://schemas.microsoft.com/office/2007/relationships/media" Target="../media/media5.wav"/><Relationship Id="rId15" Type="http://schemas.openxmlformats.org/officeDocument/2006/relationships/image" Target="../media/image6.png"/><Relationship Id="rId10" Type="http://schemas.openxmlformats.org/officeDocument/2006/relationships/audio" Target="../media/media7.wav"/><Relationship Id="rId4" Type="http://schemas.openxmlformats.org/officeDocument/2006/relationships/audio" Target="../media/media4.wav"/><Relationship Id="rId9" Type="http://schemas.microsoft.com/office/2007/relationships/media" Target="../media/media7.wav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18.emf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26.png"/><Relationship Id="rId34" Type="http://schemas.openxmlformats.org/officeDocument/2006/relationships/image" Target="../media/image4.png"/><Relationship Id="rId7" Type="http://schemas.openxmlformats.org/officeDocument/2006/relationships/image" Target="../media/image12.emf"/><Relationship Id="rId12" Type="http://schemas.openxmlformats.org/officeDocument/2006/relationships/image" Target="../media/image17.emf"/><Relationship Id="rId17" Type="http://schemas.openxmlformats.org/officeDocument/2006/relationships/image" Target="../media/image22.png"/><Relationship Id="rId25" Type="http://schemas.openxmlformats.org/officeDocument/2006/relationships/image" Target="../media/image30.emf"/><Relationship Id="rId33" Type="http://schemas.openxmlformats.org/officeDocument/2006/relationships/image" Target="../media/image6.png"/><Relationship Id="rId2" Type="http://schemas.openxmlformats.org/officeDocument/2006/relationships/audio" Target="../media/media8.wav"/><Relationship Id="rId16" Type="http://schemas.openxmlformats.org/officeDocument/2006/relationships/image" Target="../media/image21.emf"/><Relationship Id="rId20" Type="http://schemas.openxmlformats.org/officeDocument/2006/relationships/image" Target="../media/image25.png"/><Relationship Id="rId29" Type="http://schemas.openxmlformats.org/officeDocument/2006/relationships/image" Target="../media/image34.emf"/><Relationship Id="rId1" Type="http://schemas.microsoft.com/office/2007/relationships/media" Target="../media/media8.wav"/><Relationship Id="rId6" Type="http://schemas.openxmlformats.org/officeDocument/2006/relationships/image" Target="../media/image11.png"/><Relationship Id="rId11" Type="http://schemas.openxmlformats.org/officeDocument/2006/relationships/image" Target="../media/image16.emf"/><Relationship Id="rId24" Type="http://schemas.openxmlformats.org/officeDocument/2006/relationships/image" Target="../media/image29.emf"/><Relationship Id="rId32" Type="http://schemas.openxmlformats.org/officeDocument/2006/relationships/image" Target="../media/image37.png"/><Relationship Id="rId5" Type="http://schemas.openxmlformats.org/officeDocument/2006/relationships/image" Target="../media/image10.emf"/><Relationship Id="rId15" Type="http://schemas.openxmlformats.org/officeDocument/2006/relationships/image" Target="../media/image20.emf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10" Type="http://schemas.openxmlformats.org/officeDocument/2006/relationships/image" Target="../media/image15.emf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emf"/><Relationship Id="rId9" Type="http://schemas.openxmlformats.org/officeDocument/2006/relationships/image" Target="../media/image14.emf"/><Relationship Id="rId14" Type="http://schemas.openxmlformats.org/officeDocument/2006/relationships/image" Target="../media/image19.emf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6.emf"/><Relationship Id="rId18" Type="http://schemas.openxmlformats.org/officeDocument/2006/relationships/image" Target="../media/image51.emf"/><Relationship Id="rId26" Type="http://schemas.openxmlformats.org/officeDocument/2006/relationships/image" Target="../media/image59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54.emf"/><Relationship Id="rId7" Type="http://schemas.openxmlformats.org/officeDocument/2006/relationships/image" Target="../media/image41.png"/><Relationship Id="rId12" Type="http://schemas.openxmlformats.org/officeDocument/2006/relationships/image" Target="../media/image45.emf"/><Relationship Id="rId17" Type="http://schemas.openxmlformats.org/officeDocument/2006/relationships/image" Target="../media/image50.emf"/><Relationship Id="rId25" Type="http://schemas.openxmlformats.org/officeDocument/2006/relationships/image" Target="../media/image58.png"/><Relationship Id="rId2" Type="http://schemas.openxmlformats.org/officeDocument/2006/relationships/audio" Target="../media/media9.wav"/><Relationship Id="rId16" Type="http://schemas.openxmlformats.org/officeDocument/2006/relationships/image" Target="../media/image49.emf"/><Relationship Id="rId20" Type="http://schemas.openxmlformats.org/officeDocument/2006/relationships/image" Target="../media/image53.emf"/><Relationship Id="rId29" Type="http://schemas.openxmlformats.org/officeDocument/2006/relationships/image" Target="../media/image37.png"/><Relationship Id="rId1" Type="http://schemas.microsoft.com/office/2007/relationships/media" Target="../media/media9.wav"/><Relationship Id="rId6" Type="http://schemas.openxmlformats.org/officeDocument/2006/relationships/image" Target="../media/image40.png"/><Relationship Id="rId11" Type="http://schemas.openxmlformats.org/officeDocument/2006/relationships/image" Target="../media/image44.emf"/><Relationship Id="rId24" Type="http://schemas.openxmlformats.org/officeDocument/2006/relationships/image" Target="../media/image57.png"/><Relationship Id="rId32" Type="http://schemas.openxmlformats.org/officeDocument/2006/relationships/image" Target="../media/image4.png"/><Relationship Id="rId5" Type="http://schemas.openxmlformats.org/officeDocument/2006/relationships/image" Target="../media/image39.png"/><Relationship Id="rId15" Type="http://schemas.openxmlformats.org/officeDocument/2006/relationships/image" Target="../media/image48.emf"/><Relationship Id="rId23" Type="http://schemas.openxmlformats.org/officeDocument/2006/relationships/image" Target="../media/image56.emf"/><Relationship Id="rId28" Type="http://schemas.openxmlformats.org/officeDocument/2006/relationships/image" Target="../media/image36.png"/><Relationship Id="rId10" Type="http://schemas.openxmlformats.org/officeDocument/2006/relationships/image" Target="../media/image23.png"/><Relationship Id="rId19" Type="http://schemas.openxmlformats.org/officeDocument/2006/relationships/image" Target="../media/image52.emf"/><Relationship Id="rId31" Type="http://schemas.openxmlformats.org/officeDocument/2006/relationships/image" Target="../media/image6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7.emf"/><Relationship Id="rId22" Type="http://schemas.openxmlformats.org/officeDocument/2006/relationships/image" Target="../media/image55.emf"/><Relationship Id="rId27" Type="http://schemas.openxmlformats.org/officeDocument/2006/relationships/image" Target="../media/image60.png"/><Relationship Id="rId30" Type="http://schemas.openxmlformats.org/officeDocument/2006/relationships/image" Target="../media/image6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13.wav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64.wmf"/><Relationship Id="rId3" Type="http://schemas.microsoft.com/office/2007/relationships/media" Target="../media/media11.wav"/><Relationship Id="rId7" Type="http://schemas.microsoft.com/office/2007/relationships/media" Target="../media/media13.wav"/><Relationship Id="rId12" Type="http://schemas.openxmlformats.org/officeDocument/2006/relationships/audio" Target="../media/media15.wav"/><Relationship Id="rId17" Type="http://schemas.openxmlformats.org/officeDocument/2006/relationships/image" Target="../media/image63.wmf"/><Relationship Id="rId2" Type="http://schemas.openxmlformats.org/officeDocument/2006/relationships/audio" Target="../media/media10.wav"/><Relationship Id="rId16" Type="http://schemas.openxmlformats.org/officeDocument/2006/relationships/image" Target="../media/image4.png"/><Relationship Id="rId20" Type="http://schemas.openxmlformats.org/officeDocument/2006/relationships/image" Target="../media/image66.png"/><Relationship Id="rId1" Type="http://schemas.microsoft.com/office/2007/relationships/media" Target="../media/media10.wav"/><Relationship Id="rId6" Type="http://schemas.openxmlformats.org/officeDocument/2006/relationships/audio" Target="../media/media12.wav"/><Relationship Id="rId11" Type="http://schemas.microsoft.com/office/2007/relationships/media" Target="../media/media15.wav"/><Relationship Id="rId5" Type="http://schemas.microsoft.com/office/2007/relationships/media" Target="../media/media12.wav"/><Relationship Id="rId15" Type="http://schemas.openxmlformats.org/officeDocument/2006/relationships/image" Target="../media/image62.wmf"/><Relationship Id="rId10" Type="http://schemas.openxmlformats.org/officeDocument/2006/relationships/audio" Target="../media/media14.wav"/><Relationship Id="rId19" Type="http://schemas.openxmlformats.org/officeDocument/2006/relationships/image" Target="../media/image65.png"/><Relationship Id="rId4" Type="http://schemas.openxmlformats.org/officeDocument/2006/relationships/audio" Target="../media/media11.wav"/><Relationship Id="rId9" Type="http://schemas.microsoft.com/office/2007/relationships/media" Target="../media/media14.wav"/><Relationship Id="rId1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19.wav"/><Relationship Id="rId13" Type="http://schemas.microsoft.com/office/2007/relationships/media" Target="../media/media21.wav"/><Relationship Id="rId18" Type="http://schemas.openxmlformats.org/officeDocument/2006/relationships/image" Target="../media/image68.png"/><Relationship Id="rId3" Type="http://schemas.microsoft.com/office/2007/relationships/media" Target="../media/media17.wav"/><Relationship Id="rId21" Type="http://schemas.openxmlformats.org/officeDocument/2006/relationships/image" Target="../media/image71.png"/><Relationship Id="rId7" Type="http://schemas.microsoft.com/office/2007/relationships/media" Target="../media/media19.wav"/><Relationship Id="rId12" Type="http://schemas.openxmlformats.org/officeDocument/2006/relationships/audio" Target="../media/media15.wav"/><Relationship Id="rId17" Type="http://schemas.openxmlformats.org/officeDocument/2006/relationships/image" Target="../media/image67.wmf"/><Relationship Id="rId25" Type="http://schemas.openxmlformats.org/officeDocument/2006/relationships/image" Target="../media/image73.png"/><Relationship Id="rId2" Type="http://schemas.openxmlformats.org/officeDocument/2006/relationships/audio" Target="../media/media16.wav"/><Relationship Id="rId16" Type="http://schemas.openxmlformats.org/officeDocument/2006/relationships/notesSlide" Target="../notesSlides/notesSlide1.xml"/><Relationship Id="rId20" Type="http://schemas.openxmlformats.org/officeDocument/2006/relationships/image" Target="../media/image70.png"/><Relationship Id="rId1" Type="http://schemas.microsoft.com/office/2007/relationships/media" Target="../media/media16.wav"/><Relationship Id="rId6" Type="http://schemas.openxmlformats.org/officeDocument/2006/relationships/audio" Target="../media/media18.wav"/><Relationship Id="rId11" Type="http://schemas.microsoft.com/office/2007/relationships/media" Target="../media/media15.wav"/><Relationship Id="rId24" Type="http://schemas.openxmlformats.org/officeDocument/2006/relationships/image" Target="../media/image66.png"/><Relationship Id="rId5" Type="http://schemas.microsoft.com/office/2007/relationships/media" Target="../media/media18.wav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4.png"/><Relationship Id="rId10" Type="http://schemas.openxmlformats.org/officeDocument/2006/relationships/audio" Target="../media/media20.wav"/><Relationship Id="rId19" Type="http://schemas.openxmlformats.org/officeDocument/2006/relationships/image" Target="../media/image69.png"/><Relationship Id="rId4" Type="http://schemas.openxmlformats.org/officeDocument/2006/relationships/audio" Target="../media/media17.wav"/><Relationship Id="rId9" Type="http://schemas.microsoft.com/office/2007/relationships/media" Target="../media/media20.wav"/><Relationship Id="rId14" Type="http://schemas.openxmlformats.org/officeDocument/2006/relationships/audio" Target="../media/media21.wav"/><Relationship Id="rId22" Type="http://schemas.openxmlformats.org/officeDocument/2006/relationships/image" Target="../media/image7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464748" cy="6408712"/>
          </a:xfrm>
          <a:prstGeom prst="rect">
            <a:avLst/>
          </a:prstGeom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09238" y="1124744"/>
            <a:ext cx="6965484" cy="923925"/>
          </a:xfrm>
        </p:spPr>
        <p:txBody>
          <a:bodyPr/>
          <a:lstStyle/>
          <a:p>
            <a:r>
              <a:rPr lang="ru-RU" altLang="ru-RU" sz="6600" b="1" dirty="0" smtClean="0">
                <a:solidFill>
                  <a:srgbClr val="FFC000"/>
                </a:solidFill>
                <a:cs typeface="Trebuchet MS" pitchFamily="34" charset="0"/>
              </a:rPr>
              <a:t>Магазин </a:t>
            </a:r>
            <a:br>
              <a:rPr lang="ru-RU" altLang="ru-RU" sz="6600" b="1" dirty="0" smtClean="0">
                <a:solidFill>
                  <a:srgbClr val="FFC000"/>
                </a:solidFill>
                <a:cs typeface="Trebuchet MS" pitchFamily="34" charset="0"/>
              </a:rPr>
            </a:br>
            <a:endParaRPr lang="ru-RU" altLang="ru-RU" sz="6600" b="1" dirty="0" smtClean="0">
              <a:solidFill>
                <a:srgbClr val="FFC000"/>
              </a:solidFill>
              <a:cs typeface="Trebuchet MS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735888" y="5875321"/>
            <a:ext cx="1408112" cy="1009034"/>
            <a:chOff x="7735888" y="5859954"/>
            <a:chExt cx="1408112" cy="1009034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5888" y="5881563"/>
              <a:ext cx="1408112" cy="987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Управляющая кнопка: далее 3">
              <a:hlinkClick r:id="" action="ppaction://hlinkshowjump?jump=nextslide" highlightClick="1"/>
            </p:cNvPr>
            <p:cNvSpPr/>
            <p:nvPr/>
          </p:nvSpPr>
          <p:spPr>
            <a:xfrm>
              <a:off x="7808772" y="5859954"/>
              <a:ext cx="1262344" cy="987425"/>
            </a:xfrm>
            <a:prstGeom prst="actionButtonForwardNex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663003" y="2759422"/>
            <a:ext cx="4680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b="1" dirty="0" smtClean="0">
                <a:solidFill>
                  <a:srgbClr val="FFC000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Игрушек</a:t>
            </a:r>
            <a:endParaRPr lang="ru-RU" sz="6600" b="1" dirty="0">
              <a:solidFill>
                <a:srgbClr val="FFC000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938239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Мама как – то спозаранку</a:t>
            </a:r>
          </a:p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 покупками пошла</a:t>
            </a:r>
          </a:p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Пятилетнюю Оксанку</a:t>
            </a:r>
          </a:p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 «Детский мир» с собой взяла.</a:t>
            </a:r>
          </a:p>
          <a:p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MS900074279[2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7258" y="6085842"/>
            <a:ext cx="6096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3803" y="251356"/>
            <a:ext cx="38924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Комарова Ирина Сергеевна</a:t>
            </a:r>
            <a:endParaRPr lang="ru-RU" b="1" dirty="0"/>
          </a:p>
        </p:txBody>
      </p:sp>
      <p:pic>
        <p:nvPicPr>
          <p:cNvPr id="10" name="сстих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03453" y="4328639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4" fill="hold">
                                          <p:stCondLst>
                                            <p:cond delay="45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9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0" numSld="999" showWhenStopped="0">
                <p:cTn id="4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074" grpId="0"/>
      <p:bldP spid="3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Ирина\AppData\Local\Microsoft\Windows\Temporary Internet Files\Content.IE5\EFKEV4OJ\MC900432537[1]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33" y="2688803"/>
            <a:ext cx="1567027" cy="156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Ирина\AppData\Local\Microsoft\Windows\Temporary Internet Files\Content.IE5\EFKEV4OJ\MC900432537[1]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4904"/>
            <a:ext cx="1663492" cy="166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203" y="188640"/>
            <a:ext cx="7209293" cy="9239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Как спросить игрушку 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у продавца в магазине?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484784"/>
            <a:ext cx="5002510" cy="79208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2629583"/>
            <a:ext cx="3816424" cy="1720082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Хочу игрушку!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29346" y="4590864"/>
            <a:ext cx="4464496" cy="18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5024"/>
                </a:solidFill>
              </a:rPr>
              <a:t>Здравствуйте,</a:t>
            </a:r>
          </a:p>
          <a:p>
            <a:pPr algn="ctr"/>
            <a:r>
              <a:rPr lang="ru-RU" dirty="0" smtClean="0">
                <a:solidFill>
                  <a:srgbClr val="005024"/>
                </a:solidFill>
              </a:rPr>
              <a:t>дайте, мне пожалуйста, игрушку!</a:t>
            </a:r>
            <a:endParaRPr lang="ru-RU" dirty="0">
              <a:solidFill>
                <a:srgbClr val="005024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99690" y="2527638"/>
            <a:ext cx="3888432" cy="1728192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Дайте, мне игрушку! 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8426802" y="6169348"/>
            <a:ext cx="683568" cy="688652"/>
            <a:chOff x="7735888" y="5859954"/>
            <a:chExt cx="1408112" cy="1009034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5888" y="5881563"/>
              <a:ext cx="1408112" cy="987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Управляющая кнопка: далее 23">
              <a:hlinkClick r:id="" action="ppaction://hlinkshowjump?jump=nextslide" highlightClick="1"/>
            </p:cNvPr>
            <p:cNvSpPr/>
            <p:nvPr/>
          </p:nvSpPr>
          <p:spPr>
            <a:xfrm>
              <a:off x="7808772" y="5859954"/>
              <a:ext cx="1262344" cy="987425"/>
            </a:xfrm>
            <a:prstGeom prst="actionButtonForwardNex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029" name="Picture 5" descr="C:\Users\Ирина\AppData\Local\Microsoft\Windows\Temporary Internet Files\Content.IE5\N2AYBKJ0\MC900441310[1]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4" y="4298768"/>
            <a:ext cx="2268252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ка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49795" y="242242"/>
            <a:ext cx="609600" cy="609600"/>
          </a:xfrm>
          <a:prstGeom prst="rect">
            <a:avLst/>
          </a:prstGeom>
        </p:spPr>
      </p:pic>
      <p:pic>
        <p:nvPicPr>
          <p:cNvPr id="9" name="выберите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484122" y="1556792"/>
            <a:ext cx="609600" cy="609600"/>
          </a:xfrm>
          <a:prstGeom prst="rect">
            <a:avLst/>
          </a:prstGeom>
        </p:spPr>
      </p:pic>
      <p:pic>
        <p:nvPicPr>
          <p:cNvPr id="10" name="хочу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041033" y="2384003"/>
            <a:ext cx="609600" cy="609600"/>
          </a:xfrm>
          <a:prstGeom prst="rect">
            <a:avLst/>
          </a:prstGeom>
        </p:spPr>
      </p:pic>
      <p:pic>
        <p:nvPicPr>
          <p:cNvPr id="11" name="дайте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899690" y="2398471"/>
            <a:ext cx="609600" cy="609600"/>
          </a:xfrm>
          <a:prstGeom prst="rect">
            <a:avLst/>
          </a:prstGeom>
        </p:spPr>
      </p:pic>
      <p:pic>
        <p:nvPicPr>
          <p:cNvPr id="12" name="здравствуйте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483768" y="48232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3537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86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861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5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316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93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254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8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Windows Critical S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Windows Critical S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Windows Err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numSld="2" showWhenStopped="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 animBg="1"/>
      <p:bldP spid="6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85" y="5232392"/>
            <a:ext cx="12001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47" y="4173823"/>
            <a:ext cx="10001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3" name="Picture 6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625" y="2058614"/>
            <a:ext cx="749300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-204980" y="1120744"/>
            <a:ext cx="4312538" cy="5766067"/>
            <a:chOff x="-281475" y="760021"/>
            <a:chExt cx="3334709" cy="5659060"/>
          </a:xfrm>
        </p:grpSpPr>
        <p:pic>
          <p:nvPicPr>
            <p:cNvPr id="4123" name="Picture 2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1475" y="760021"/>
              <a:ext cx="2371725" cy="457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4" name="Group 50"/>
            <p:cNvGrpSpPr>
              <a:grpSpLocks noChangeAspect="1"/>
            </p:cNvGrpSpPr>
            <p:nvPr/>
          </p:nvGrpSpPr>
          <p:grpSpPr bwMode="auto">
            <a:xfrm>
              <a:off x="62384" y="4142606"/>
              <a:ext cx="2990850" cy="2276475"/>
              <a:chOff x="43" y="2713"/>
              <a:chExt cx="1884" cy="1434"/>
            </a:xfrm>
          </p:grpSpPr>
          <p:sp>
            <p:nvSpPr>
              <p:cNvPr id="15" name="AutoShape 49"/>
              <p:cNvSpPr>
                <a:spLocks noChangeAspect="1" noChangeArrowheads="1" noTextEdit="1"/>
              </p:cNvSpPr>
              <p:nvPr/>
            </p:nvSpPr>
            <p:spPr bwMode="auto">
              <a:xfrm>
                <a:off x="43" y="2713"/>
                <a:ext cx="1884" cy="1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pic>
            <p:nvPicPr>
              <p:cNvPr id="4147" name="Picture 5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" y="2713"/>
                <a:ext cx="1890" cy="1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48" name="Picture 5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" y="2713"/>
                <a:ext cx="1890" cy="1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4130" name="Picture 3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78891">
            <a:off x="2550796" y="3131663"/>
            <a:ext cx="8001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3" name="Picture 3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577" y="332656"/>
            <a:ext cx="1478016" cy="958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5" name="Picture 3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64" y="2003307"/>
            <a:ext cx="6381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7" name="Picture 4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714" y="4514753"/>
            <a:ext cx="4667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8" name="Picture 4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9624">
            <a:off x="4658518" y="1798327"/>
            <a:ext cx="13716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0" name="Picture 4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921" y="3845766"/>
            <a:ext cx="12763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43" y="5610888"/>
            <a:ext cx="1116167" cy="74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8" name="Picture 7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584" y="3688129"/>
            <a:ext cx="11826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77" name="Picture 8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196" y="4237459"/>
            <a:ext cx="415615" cy="819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03907"/>
            <a:ext cx="744537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8" y="4203101"/>
            <a:ext cx="554037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773" y="276951"/>
            <a:ext cx="103663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77" y="237116"/>
            <a:ext cx="314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Ребята, а что бы вы выбрали подруге?</a:t>
            </a:r>
            <a:endParaRPr lang="ru-RU" sz="2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708" y="4313860"/>
            <a:ext cx="793062" cy="52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957" y="4188844"/>
            <a:ext cx="553335" cy="99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4" name="Picture 38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878" y="4295969"/>
            <a:ext cx="861353" cy="68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6" name="Picture 40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25" y="4480193"/>
            <a:ext cx="731864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76" name="Picture 80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624" y="4567290"/>
            <a:ext cx="904875" cy="474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779" y="4575369"/>
            <a:ext cx="999625" cy="64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329" y="4647457"/>
            <a:ext cx="9080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8" y="4860407"/>
            <a:ext cx="3837009" cy="204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0231">
            <a:off x="6253424" y="2264949"/>
            <a:ext cx="1475888" cy="107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270" y="57931"/>
            <a:ext cx="25177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572" y="1617352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Группа 38"/>
          <p:cNvGrpSpPr/>
          <p:nvPr/>
        </p:nvGrpSpPr>
        <p:grpSpPr>
          <a:xfrm>
            <a:off x="8460432" y="6184096"/>
            <a:ext cx="683568" cy="688652"/>
            <a:chOff x="7735888" y="5859954"/>
            <a:chExt cx="1408112" cy="1009034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5888" y="5881563"/>
              <a:ext cx="1408112" cy="987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Управляющая кнопка: далее 40">
              <a:hlinkClick r:id="" action="ppaction://hlinkshowjump?jump=nextslide" highlightClick="1"/>
            </p:cNvPr>
            <p:cNvSpPr/>
            <p:nvPr/>
          </p:nvSpPr>
          <p:spPr>
            <a:xfrm>
              <a:off x="7808772" y="5859954"/>
              <a:ext cx="1262344" cy="987425"/>
            </a:xfrm>
            <a:prstGeom prst="actionButtonForwardNex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" name="ребя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061894" y="85638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86 1.49861E-6 L 2.77778E-7 1.49861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4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20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audio>
              <p:cMediaNode vol="80000" showWhenStopped="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974" y="740679"/>
            <a:ext cx="4133026" cy="61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3602814"/>
            <a:ext cx="527050" cy="66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5307">
            <a:off x="6739917" y="3258193"/>
            <a:ext cx="731890" cy="57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77908" y="3699088"/>
            <a:ext cx="1320897" cy="692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538">
            <a:off x="6135527" y="3681540"/>
            <a:ext cx="748941" cy="49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4819">
            <a:off x="5644153" y="3389253"/>
            <a:ext cx="85407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787" y="3591052"/>
            <a:ext cx="344974" cy="68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555" y="3993279"/>
            <a:ext cx="1298861" cy="94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8" y="4692749"/>
            <a:ext cx="11334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0" y="1507003"/>
            <a:ext cx="103822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13" y="3022966"/>
            <a:ext cx="13716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624" y="2887142"/>
            <a:ext cx="12763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839" y="2080743"/>
            <a:ext cx="6381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309" y="1266572"/>
            <a:ext cx="11811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3" y="241356"/>
            <a:ext cx="16002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24" y="5302349"/>
            <a:ext cx="10001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749" y="1728318"/>
            <a:ext cx="12001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395" y="2088028"/>
            <a:ext cx="7524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749" y="2925314"/>
            <a:ext cx="8001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335" y="5377329"/>
            <a:ext cx="4667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22992" y="270918"/>
            <a:ext cx="3876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Ребята, а что бы вы выбрали в подарок другу?</a:t>
            </a:r>
            <a:endParaRPr lang="ru-RU" sz="2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597" y="3483463"/>
            <a:ext cx="1084128" cy="77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3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536" y="3933633"/>
            <a:ext cx="801687" cy="51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624" y="4408749"/>
            <a:ext cx="818967" cy="5427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79" y="3740"/>
            <a:ext cx="2519572" cy="151345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773" y="3442562"/>
            <a:ext cx="1834952" cy="110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911" y="3873195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830" y="4110414"/>
            <a:ext cx="4113313" cy="275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Группа 32"/>
          <p:cNvGrpSpPr/>
          <p:nvPr/>
        </p:nvGrpSpPr>
        <p:grpSpPr>
          <a:xfrm>
            <a:off x="8411879" y="6131854"/>
            <a:ext cx="683568" cy="688652"/>
            <a:chOff x="7735888" y="5859954"/>
            <a:chExt cx="1408112" cy="1009034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5888" y="5881563"/>
              <a:ext cx="1408112" cy="987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Управляющая кнопка: далее 34">
              <a:hlinkClick r:id="" action="ppaction://hlinkshowjump?jump=nextslide" highlightClick="1"/>
            </p:cNvPr>
            <p:cNvSpPr/>
            <p:nvPr/>
          </p:nvSpPr>
          <p:spPr>
            <a:xfrm>
              <a:off x="7808772" y="5859954"/>
              <a:ext cx="1262344" cy="987425"/>
            </a:xfrm>
            <a:prstGeom prst="actionButtonForwardNex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" name="ребята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442941" y="4556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6297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2.56244E-6 L 3.05556E-6 -2.56244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7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595" y="260648"/>
            <a:ext cx="7918834" cy="9239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Как поблагодарить продавца?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521866" y="2286595"/>
            <a:ext cx="2448272" cy="1800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Здорово! Пока!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3191842" y="4732982"/>
            <a:ext cx="2952328" cy="2091283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Ура! У меня новая игрушка!</a:t>
            </a:r>
            <a:endParaRPr lang="ru-RU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5903526" y="2644155"/>
            <a:ext cx="2592288" cy="1800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Спасибо!</a:t>
            </a:r>
          </a:p>
          <a:p>
            <a:pPr algn="ctr"/>
            <a:r>
              <a:rPr lang="ru-RU" dirty="0" smtClean="0"/>
              <a:t>До свидания!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8460432" y="6184096"/>
            <a:ext cx="683568" cy="688652"/>
            <a:chOff x="7735888" y="5859954"/>
            <a:chExt cx="1408112" cy="100903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5888" y="5881563"/>
              <a:ext cx="1408112" cy="987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7808772" y="5859954"/>
              <a:ext cx="1262344" cy="987425"/>
            </a:xfrm>
            <a:prstGeom prst="actionButtonForwardNex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026" name="Picture 2" descr="C:\Users\Ирина\AppData\Local\Microsoft\Windows\Temporary Internet Files\Content.IE5\EFKEV4OJ\MC900429803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137" y="2132856"/>
            <a:ext cx="1412875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513044" y="1438265"/>
            <a:ext cx="609600" cy="609600"/>
          </a:xfrm>
          <a:prstGeom prst="rect">
            <a:avLst/>
          </a:prstGeom>
        </p:spPr>
      </p:pic>
      <p:pic>
        <p:nvPicPr>
          <p:cNvPr id="1029" name="Picture 5" descr="C:\Users\Ирина\AppData\Local\Microsoft\Windows\Temporary Internet Files\Content.IE5\EFKEV4OJ\MC900428075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95" y="2458888"/>
            <a:ext cx="1758814" cy="161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рина\AppData\Local\Microsoft\Windows\Temporary Internet Files\Content.IE5\TWBSWNIG\MC900423163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875" y="4814327"/>
            <a:ext cx="1553965" cy="155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ка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353329" y="404664"/>
            <a:ext cx="609600" cy="609600"/>
          </a:xfrm>
          <a:prstGeom prst="rect">
            <a:avLst/>
          </a:prstGeom>
        </p:spPr>
      </p:pic>
      <p:pic>
        <p:nvPicPr>
          <p:cNvPr id="13" name="спасибо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6144170" y="2434661"/>
            <a:ext cx="609600" cy="609600"/>
          </a:xfrm>
          <a:prstGeom prst="rect">
            <a:avLst/>
          </a:prstGeom>
        </p:spPr>
      </p:pic>
      <p:pic>
        <p:nvPicPr>
          <p:cNvPr id="14" name="ура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360538" y="5613236"/>
            <a:ext cx="609600" cy="609600"/>
          </a:xfrm>
          <a:prstGeom prst="rect">
            <a:avLst/>
          </a:prstGeom>
        </p:spPr>
      </p:pic>
      <p:pic>
        <p:nvPicPr>
          <p:cNvPr id="15" name="здорово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561795" y="2104486"/>
            <a:ext cx="609600" cy="609600"/>
          </a:xfrm>
          <a:prstGeom prst="rect">
            <a:avLst/>
          </a:prstGeom>
        </p:spPr>
      </p:pic>
      <p:pic>
        <p:nvPicPr>
          <p:cNvPr id="20" name="попробуй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344314" y="4732982"/>
            <a:ext cx="609600" cy="609600"/>
          </a:xfrm>
          <a:prstGeom prst="rect">
            <a:avLst/>
          </a:prstGeom>
        </p:spPr>
      </p:pic>
      <p:pic>
        <p:nvPicPr>
          <p:cNvPr id="21" name="попробуй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6400684" y="54320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7833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8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27"/>
                            </p:stCondLst>
                            <p:childTnLst>
                              <p:par>
                                <p:cTn id="14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13241 C 0.06667 -0.13241 0.13403 -0.07153 0.13403 0.00393 C 0.13403 0.07893 0.06667 0.14051 -0.0158 0.14051 C -0.09844 0.14051 -0.16528 0.07893 -0.16528 0.00393 C -0.16528 -0.07153 -0.09844 -0.13241 -0.0158 -0.13241 Z " pathEditMode="relative" rAng="0" ptsTypes="fffff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363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56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394"/>
                            </p:stCondLst>
                            <p:childTnLst>
                              <p:par>
                                <p:cTn id="19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1419 C 0.07291 -0.1419 0.13125 -0.09259 0.13125 -0.03194 C 0.13125 0.02894 0.07291 0.0787 0.00139 0.0787 C -0.07032 0.0787 -0.12848 0.02894 -0.12848 -0.03194 C -0.12848 -0.09259 -0.07032 -0.1419 0.00139 -0.1419 Z " pathEditMode="relative" rAng="0" ptsTypes="fffff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1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48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875"/>
                            </p:stCondLst>
                            <p:childTnLst>
                              <p:par>
                                <p:cTn id="24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C 0.06893 4.44444E-6 0.125 0.05601 0.125 0.125 C 0.125 0.19398 0.06893 0.25 -1.38889E-6 0.25 C -0.06892 0.25 -0.125 0.19398 -0.125 0.125 C -0.125 0.05601 -0.06892 4.44444E-6 -1.38889E-6 4.44444E-6 Z " pathEditMode="relative" rAng="0" ptsTypes="fffff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69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7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44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1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44"/>
                            </p:stCondLst>
                            <p:childTnLst>
                              <p:par>
                                <p:cTn id="61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257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257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 showWhenStopped="0">
                <p:cTn id="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" grpId="0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6" grpId="2" animBg="1"/>
      <p:bldP spid="6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4700" cy="9239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Что делать, если ты потерялся в магазине?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212976"/>
            <a:ext cx="4612262" cy="95410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Обратиться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к охране или продавцу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042173"/>
            <a:ext cx="2565126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Заплакать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037464"/>
            <a:ext cx="4679486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Закричать и затопать</a:t>
            </a:r>
          </a:p>
        </p:txBody>
      </p:sp>
      <p:pic>
        <p:nvPicPr>
          <p:cNvPr id="2050" name="Picture 2" descr="C:\Users\Ирина\AppData\Local\Microsoft\Windows\Temporary Internet Files\Content.IE5\N2AYBKJ0\MC90043778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188" y="4564425"/>
            <a:ext cx="1436868" cy="146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AppData\Local\Microsoft\Windows\Temporary Internet Files\Content.IE5\N2AYBKJ0\MC90043778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188" y="1531752"/>
            <a:ext cx="1466415" cy="149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AppData\Local\Microsoft\Windows\Temporary Internet Files\Content.IE5\EFKEV4OJ\MC900433817[1]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660" y="2884526"/>
            <a:ext cx="1652369" cy="165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MS90007482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225909" y="3031263"/>
            <a:ext cx="609600" cy="609600"/>
          </a:xfrm>
          <a:prstGeom prst="rect">
            <a:avLst/>
          </a:prstGeom>
        </p:spPr>
      </p:pic>
      <p:pic>
        <p:nvPicPr>
          <p:cNvPr id="4" name="что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259632" y="332656"/>
            <a:ext cx="609600" cy="609600"/>
          </a:xfrm>
          <a:prstGeom prst="rect">
            <a:avLst/>
          </a:prstGeom>
        </p:spPr>
      </p:pic>
      <p:pic>
        <p:nvPicPr>
          <p:cNvPr id="9" name="заплакать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3131840" y="1737373"/>
            <a:ext cx="609600" cy="609600"/>
          </a:xfrm>
          <a:prstGeom prst="rect">
            <a:avLst/>
          </a:prstGeom>
        </p:spPr>
      </p:pic>
      <p:pic>
        <p:nvPicPr>
          <p:cNvPr id="10" name="обратиться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3117558" y="2884526"/>
            <a:ext cx="609600" cy="609600"/>
          </a:xfrm>
          <a:prstGeom prst="rect">
            <a:avLst/>
          </a:prstGeom>
        </p:spPr>
      </p:pic>
      <p:pic>
        <p:nvPicPr>
          <p:cNvPr id="11" name="закричать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3962400" y="4567319"/>
            <a:ext cx="609600" cy="609600"/>
          </a:xfrm>
          <a:prstGeom prst="rect">
            <a:avLst/>
          </a:prstGeom>
        </p:spPr>
      </p:pic>
      <p:pic>
        <p:nvPicPr>
          <p:cNvPr id="12" name="попробуй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6836229" y="1671907"/>
            <a:ext cx="609600" cy="609600"/>
          </a:xfrm>
          <a:prstGeom prst="rect">
            <a:avLst/>
          </a:prstGeom>
        </p:spPr>
      </p:pic>
      <p:pic>
        <p:nvPicPr>
          <p:cNvPr id="17" name="попробуй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6509658" y="5255884"/>
            <a:ext cx="609600" cy="609600"/>
          </a:xfrm>
          <a:prstGeom prst="rect">
            <a:avLst/>
          </a:prstGeom>
        </p:spPr>
      </p:pic>
      <p:pic>
        <p:nvPicPr>
          <p:cNvPr id="14" name="молодец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5183860" y="29081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6159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4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4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6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13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62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636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6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5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77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8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1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315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66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57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77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showWhenStopped="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" grpId="0"/>
      <p:bldP spid="5" grpId="0" build="p"/>
      <p:bldP spid="6" grpId="0"/>
      <p:bldP spid="7" grpId="0"/>
    </p:bldLst>
  </p:timing>
</p:sld>
</file>

<file path=ppt/theme/theme1.xml><?xml version="1.0" encoding="utf-8"?>
<a:theme xmlns:a="http://schemas.openxmlformats.org/drawingml/2006/main" name="Autumn">
  <a:themeElements>
    <a:clrScheme name="Другая 1">
      <a:dk1>
        <a:sysClr val="windowText" lastClr="000000"/>
      </a:dk1>
      <a:lt1>
        <a:sysClr val="window" lastClr="FFFFFF"/>
      </a:lt1>
      <a:dk2>
        <a:srgbClr val="FFEAA7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107</Words>
  <Application>Microsoft Office PowerPoint</Application>
  <PresentationFormat>Экран (4:3)</PresentationFormat>
  <Paragraphs>25</Paragraphs>
  <Slides>6</Slides>
  <Notes>1</Notes>
  <HiddenSlides>0</HiddenSlides>
  <MMClips>24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Autumn</vt:lpstr>
      <vt:lpstr>Магазин  </vt:lpstr>
      <vt:lpstr>Как спросить игрушку  у продавца в магазине?</vt:lpstr>
      <vt:lpstr>Презентация PowerPoint</vt:lpstr>
      <vt:lpstr>Презентация PowerPoint</vt:lpstr>
      <vt:lpstr>Как поблагодарить продавца?</vt:lpstr>
      <vt:lpstr>Что делать, если ты потерялся в магазине?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Ирина Комарова</cp:lastModifiedBy>
  <cp:revision>72</cp:revision>
  <dcterms:created xsi:type="dcterms:W3CDTF">2014-04-29T09:01:06Z</dcterms:created>
  <dcterms:modified xsi:type="dcterms:W3CDTF">2014-05-01T16:20:39Z</dcterms:modified>
</cp:coreProperties>
</file>