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6" r:id="rId1"/>
  </p:sldMasterIdLst>
  <p:notesMasterIdLst>
    <p:notesMasterId r:id="rId17"/>
  </p:notesMasterIdLst>
  <p:sldIdLst>
    <p:sldId id="256" r:id="rId2"/>
    <p:sldId id="257" r:id="rId3"/>
    <p:sldId id="258" r:id="rId4"/>
    <p:sldId id="267" r:id="rId5"/>
    <p:sldId id="268" r:id="rId6"/>
    <p:sldId id="269" r:id="rId7"/>
    <p:sldId id="270" r:id="rId8"/>
    <p:sldId id="271" r:id="rId9"/>
    <p:sldId id="272" r:id="rId10"/>
    <p:sldId id="260" r:id="rId11"/>
    <p:sldId id="265" r:id="rId12"/>
    <p:sldId id="261" r:id="rId13"/>
    <p:sldId id="264" r:id="rId14"/>
    <p:sldId id="266" r:id="rId15"/>
    <p:sldId id="273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5" d="100"/>
          <a:sy n="45" d="100"/>
        </p:scale>
        <p:origin x="-810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922896-9009-4062-B912-2BBB57C2F1A1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85CF3E-0DF0-4D8E-904B-98E0F08C59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27121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85CF3E-0DF0-4D8E-904B-98E0F08C59D4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6740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85CF3E-0DF0-4D8E-904B-98E0F08C59D4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58486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85CF3E-0DF0-4D8E-904B-98E0F08C59D4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68881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EC5A2-C209-47AD-8168-FA8383190E9E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4284-A513-4994-8738-79E8C333B8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4234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EC5A2-C209-47AD-8168-FA8383190E9E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4284-A513-4994-8738-79E8C333B8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217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EC5A2-C209-47AD-8168-FA8383190E9E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4284-A513-4994-8738-79E8C333B8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151434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EC5A2-C209-47AD-8168-FA8383190E9E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4284-A513-4994-8738-79E8C333B8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48029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EC5A2-C209-47AD-8168-FA8383190E9E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4284-A513-4994-8738-79E8C333B8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289457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EC5A2-C209-47AD-8168-FA8383190E9E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4284-A513-4994-8738-79E8C333B8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51485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EC5A2-C209-47AD-8168-FA8383190E9E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4284-A513-4994-8738-79E8C333B8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59135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EC5A2-C209-47AD-8168-FA8383190E9E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4284-A513-4994-8738-79E8C333B8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2581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EC5A2-C209-47AD-8168-FA8383190E9E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4284-A513-4994-8738-79E8C333B8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139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EC5A2-C209-47AD-8168-FA8383190E9E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4284-A513-4994-8738-79E8C333B8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216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EC5A2-C209-47AD-8168-FA8383190E9E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4284-A513-4994-8738-79E8C333B8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0480535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EC5A2-C209-47AD-8168-FA8383190E9E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4284-A513-4994-8738-79E8C333B8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062761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EC5A2-C209-47AD-8168-FA8383190E9E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4284-A513-4994-8738-79E8C333B8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3939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EC5A2-C209-47AD-8168-FA8383190E9E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4284-A513-4994-8738-79E8C333B8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975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EC5A2-C209-47AD-8168-FA8383190E9E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4284-A513-4994-8738-79E8C333B8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129084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EC5A2-C209-47AD-8168-FA8383190E9E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4284-A513-4994-8738-79E8C333B8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5809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8EC5A2-C209-47AD-8168-FA8383190E9E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4A94284-A513-4994-8738-79E8C333B8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2934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7" r:id="rId1"/>
    <p:sldLayoutId id="2147483838" r:id="rId2"/>
    <p:sldLayoutId id="2147483839" r:id="rId3"/>
    <p:sldLayoutId id="2147483840" r:id="rId4"/>
    <p:sldLayoutId id="2147483841" r:id="rId5"/>
    <p:sldLayoutId id="2147483842" r:id="rId6"/>
    <p:sldLayoutId id="2147483843" r:id="rId7"/>
    <p:sldLayoutId id="2147483844" r:id="rId8"/>
    <p:sldLayoutId id="2147483845" r:id="rId9"/>
    <p:sldLayoutId id="2147483846" r:id="rId10"/>
    <p:sldLayoutId id="2147483847" r:id="rId11"/>
    <p:sldLayoutId id="2147483848" r:id="rId12"/>
    <p:sldLayoutId id="2147483849" r:id="rId13"/>
    <p:sldLayoutId id="2147483850" r:id="rId14"/>
    <p:sldLayoutId id="2147483851" r:id="rId15"/>
    <p:sldLayoutId id="214748385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/>
              <a:t>Проект</a:t>
            </a:r>
            <a:r>
              <a:rPr lang="ru-RU" dirty="0"/>
              <a:t/>
            </a:r>
            <a:br>
              <a:rPr lang="ru-RU" dirty="0"/>
            </a:br>
            <a:r>
              <a:rPr lang="ru-RU" b="1" u="sng" dirty="0"/>
              <a:t>«Мой город»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Выполнила воспитатель</a:t>
            </a:r>
          </a:p>
          <a:p>
            <a:r>
              <a:rPr lang="ru-RU" dirty="0" smtClean="0"/>
              <a:t>Зырянова Ю.Р.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15955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45774"/>
            <a:ext cx="10515600" cy="516383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Альбом «Мой город»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half" idx="1"/>
          </p:nvPr>
        </p:nvSpPr>
        <p:spPr>
          <a:xfrm flipV="1">
            <a:off x="677335" y="2062716"/>
            <a:ext cx="343392" cy="97873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3870" y="2401365"/>
            <a:ext cx="5605670" cy="4202003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508" y="887445"/>
            <a:ext cx="5736536" cy="3948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9155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3000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Папка-передвижка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8428" y="1094304"/>
            <a:ext cx="7684929" cy="5763696"/>
          </a:xfrm>
        </p:spPr>
      </p:pic>
    </p:spTree>
    <p:extLst>
      <p:ext uri="{BB962C8B-B14F-4D97-AF65-F5344CB8AC3E}">
        <p14:creationId xmlns:p14="http://schemas.microsoft.com/office/powerpoint/2010/main" val="15178593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1552353" y="365125"/>
            <a:ext cx="106326" cy="10270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7052" y="280065"/>
            <a:ext cx="9073732" cy="6320384"/>
          </a:xfrm>
        </p:spPr>
      </p:pic>
    </p:spTree>
    <p:extLst>
      <p:ext uri="{BB962C8B-B14F-4D97-AF65-F5344CB8AC3E}">
        <p14:creationId xmlns:p14="http://schemas.microsoft.com/office/powerpoint/2010/main" val="29419217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76447"/>
            <a:ext cx="2946991" cy="3381153"/>
          </a:xfrm>
        </p:spPr>
        <p:txBody>
          <a:bodyPr>
            <a:normAutofit/>
          </a:bodyPr>
          <a:lstStyle/>
          <a:p>
            <a:r>
              <a:rPr lang="ru-RU" dirty="0" smtClean="0"/>
              <a:t>Выставка фотографий « Любимый город»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3444" y="0"/>
            <a:ext cx="6625376" cy="6645350"/>
          </a:xfrm>
        </p:spPr>
      </p:pic>
    </p:spTree>
    <p:extLst>
      <p:ext uri="{BB962C8B-B14F-4D97-AF65-F5344CB8AC3E}">
        <p14:creationId xmlns:p14="http://schemas.microsoft.com/office/powerpoint/2010/main" val="42328182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32047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Макет города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121" y="1759425"/>
            <a:ext cx="6798099" cy="5098575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1060" y="297711"/>
            <a:ext cx="5642344" cy="4231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9711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357" y="609600"/>
            <a:ext cx="3703280" cy="2899144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Спасибо за внимание!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5223" y="285053"/>
            <a:ext cx="8418182" cy="6304143"/>
          </a:xfrm>
        </p:spPr>
      </p:pic>
    </p:spTree>
    <p:extLst>
      <p:ext uri="{BB962C8B-B14F-4D97-AF65-F5344CB8AC3E}">
        <p14:creationId xmlns:p14="http://schemas.microsoft.com/office/powerpoint/2010/main" val="29110896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838200" y="106018"/>
            <a:ext cx="10515600" cy="25910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2365" y="365126"/>
            <a:ext cx="10651435" cy="6181447"/>
          </a:xfrm>
        </p:spPr>
        <p:txBody>
          <a:bodyPr>
            <a:normAutofit fontScale="92500" lnSpcReduction="10000"/>
          </a:bodyPr>
          <a:lstStyle/>
          <a:p>
            <a:r>
              <a:rPr lang="ru-RU" b="1" u="sng" dirty="0" smtClean="0"/>
              <a:t>Актуальность</a:t>
            </a:r>
            <a:r>
              <a:rPr lang="ru-RU" dirty="0"/>
              <a:t>. Любовь к Отчизне начинается с любви к своей малой родине – к месту, где родился человек.</a:t>
            </a:r>
          </a:p>
          <a:p>
            <a:r>
              <a:rPr lang="ru-RU" dirty="0"/>
              <a:t>.</a:t>
            </a:r>
            <a:r>
              <a:rPr lang="ru-RU" b="1" dirty="0"/>
              <a:t>Цель:</a:t>
            </a:r>
            <a:endParaRPr lang="ru-RU" dirty="0"/>
          </a:p>
          <a:p>
            <a:r>
              <a:rPr lang="ru-RU" dirty="0"/>
              <a:t>Формировать элементарные представления о своём городе, родине.</a:t>
            </a:r>
          </a:p>
          <a:p>
            <a:r>
              <a:rPr lang="ru-RU" b="1" dirty="0"/>
              <a:t>Задачи</a:t>
            </a:r>
            <a:endParaRPr lang="ru-RU" dirty="0"/>
          </a:p>
          <a:p>
            <a:pPr lvl="0"/>
            <a:r>
              <a:rPr lang="ru-RU" dirty="0"/>
              <a:t>Пополнить знания детей о городе, в котором мы живем.</a:t>
            </a:r>
          </a:p>
          <a:p>
            <a:pPr lvl="0"/>
            <a:r>
              <a:rPr lang="ru-RU" dirty="0"/>
              <a:t>Формировать умение передавать свои впечатления в рисунках.</a:t>
            </a:r>
          </a:p>
          <a:p>
            <a:pPr lvl="0"/>
            <a:r>
              <a:rPr lang="ru-RU" dirty="0"/>
              <a:t>Побудить в детях чувство любви к своему городу</a:t>
            </a:r>
            <a:r>
              <a:rPr lang="ru-RU" dirty="0" smtClean="0"/>
              <a:t>.</a:t>
            </a:r>
            <a:r>
              <a:rPr lang="ru-RU" dirty="0"/>
              <a:t> </a:t>
            </a:r>
          </a:p>
          <a:p>
            <a:r>
              <a:rPr lang="ru-RU" b="1" dirty="0"/>
              <a:t>По числу участников:</a:t>
            </a:r>
            <a:r>
              <a:rPr lang="ru-RU" dirty="0"/>
              <a:t> групповой (26 человек)</a:t>
            </a:r>
          </a:p>
          <a:p>
            <a:r>
              <a:rPr lang="ru-RU" b="1" dirty="0"/>
              <a:t>Участники проекта: </a:t>
            </a:r>
            <a:r>
              <a:rPr lang="ru-RU" dirty="0"/>
              <a:t>дети второй младшей группы, воспитатели, родители</a:t>
            </a:r>
          </a:p>
          <a:p>
            <a:r>
              <a:rPr lang="ru-RU" b="1" dirty="0"/>
              <a:t>Возраст участников:</a:t>
            </a:r>
            <a:r>
              <a:rPr lang="ru-RU" dirty="0"/>
              <a:t> дети 3-4 года.</a:t>
            </a:r>
          </a:p>
          <a:p>
            <a:r>
              <a:rPr lang="ru-RU" b="1" dirty="0"/>
              <a:t>По времени проведения:</a:t>
            </a:r>
            <a:r>
              <a:rPr lang="ru-RU" dirty="0"/>
              <a:t> краткосрочный (с 29.10 по 4.11.2018 год)</a:t>
            </a:r>
          </a:p>
          <a:p>
            <a:r>
              <a:rPr lang="ru-RU" b="1" dirty="0"/>
              <a:t>Ожидаемый результат:</a:t>
            </a:r>
            <a:endParaRPr lang="ru-RU" dirty="0"/>
          </a:p>
          <a:p>
            <a:pPr lvl="0"/>
            <a:r>
              <a:rPr lang="ru-RU" dirty="0"/>
              <a:t>Повышение интереса к игровой деятельности;</a:t>
            </a:r>
          </a:p>
          <a:p>
            <a:pPr lvl="0"/>
            <a:r>
              <a:rPr lang="ru-RU" dirty="0"/>
              <a:t>Усвоение необходимых знаний по теме «Мой город»</a:t>
            </a:r>
          </a:p>
          <a:p>
            <a:pPr lvl="0"/>
            <a:r>
              <a:rPr lang="ru-RU" dirty="0"/>
              <a:t>Приобретение детьми опыта работы рядом друг с другом, умение повторять за взрослым и действовать совместно с ним.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83155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350492"/>
          </a:xfrm>
        </p:spPr>
        <p:txBody>
          <a:bodyPr>
            <a:normAutofit fontScale="90000"/>
          </a:bodyPr>
          <a:lstStyle/>
          <a:p>
            <a:r>
              <a:rPr lang="ru-RU" b="1" u="sng" dirty="0"/>
              <a:t>Этапы реализации проекта: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2223" y="948462"/>
            <a:ext cx="3947021" cy="493377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134" y="991050"/>
            <a:ext cx="3468755" cy="4625008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6579" y="1385784"/>
            <a:ext cx="3959088" cy="527878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65906" y="218661"/>
            <a:ext cx="2107096" cy="280946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134" y="4326835"/>
            <a:ext cx="3245205" cy="2433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447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0"/>
            <a:ext cx="8977029" cy="999461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Подвижные игры</a:t>
            </a:r>
            <a:r>
              <a:rPr lang="ru-RU" dirty="0"/>
              <a:t> «Найди свой домик», «Беги к своему дому»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023" y="1187421"/>
            <a:ext cx="7185154" cy="538886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9127" y="999461"/>
            <a:ext cx="3773013" cy="5576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0719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5302" y="170122"/>
            <a:ext cx="11554046" cy="1509822"/>
          </a:xfrm>
        </p:spPr>
        <p:txBody>
          <a:bodyPr>
            <a:normAutofit fontScale="90000"/>
          </a:bodyPr>
          <a:lstStyle/>
          <a:p>
            <a:r>
              <a:rPr lang="ru-RU" sz="2700" b="1" u="sng" dirty="0">
                <a:solidFill>
                  <a:schemeClr val="tx1"/>
                </a:solidFill>
              </a:rPr>
              <a:t>Деятельность по развитию </a:t>
            </a:r>
            <a:r>
              <a:rPr lang="ru-RU" sz="2700" b="1" u="sng" dirty="0" smtClean="0">
                <a:solidFill>
                  <a:schemeClr val="tx1"/>
                </a:solidFill>
              </a:rPr>
              <a:t>речи</a:t>
            </a:r>
            <a:r>
              <a:rPr lang="ru-RU" sz="2700" dirty="0">
                <a:solidFill>
                  <a:schemeClr val="tx1"/>
                </a:solidFill>
              </a:rPr>
              <a:t> </a:t>
            </a:r>
            <a:r>
              <a:rPr lang="ru-RU" sz="2700" dirty="0" smtClean="0">
                <a:solidFill>
                  <a:schemeClr val="tx1"/>
                </a:solidFill>
              </a:rPr>
              <a:t>Рассматривание </a:t>
            </a:r>
            <a:r>
              <a:rPr lang="ru-RU" sz="2700" dirty="0">
                <a:solidFill>
                  <a:schemeClr val="tx1"/>
                </a:solidFill>
              </a:rPr>
              <a:t>картины «Улицы города</a:t>
            </a:r>
            <a:r>
              <a:rPr lang="ru-RU" sz="2700" dirty="0" smtClean="0">
                <a:solidFill>
                  <a:schemeClr val="tx1"/>
                </a:solidFill>
              </a:rPr>
              <a:t>»</a:t>
            </a:r>
            <a:br>
              <a:rPr lang="ru-RU" sz="2700" dirty="0" smtClean="0">
                <a:solidFill>
                  <a:schemeClr val="tx1"/>
                </a:solidFill>
              </a:rPr>
            </a:br>
            <a:r>
              <a:rPr lang="ru-RU" sz="2700" b="1" u="sng" dirty="0" smtClean="0">
                <a:solidFill>
                  <a:schemeClr val="tx1"/>
                </a:solidFill>
              </a:rPr>
              <a:t> </a:t>
            </a:r>
            <a:r>
              <a:rPr lang="ru-RU" sz="2700" b="1" u="sng" dirty="0">
                <a:solidFill>
                  <a:schemeClr val="tx1"/>
                </a:solidFill>
              </a:rPr>
              <a:t>Формирование основ безопасности</a:t>
            </a:r>
            <a:r>
              <a:rPr lang="ru-RU" sz="2700" dirty="0">
                <a:solidFill>
                  <a:schemeClr val="tx1"/>
                </a:solidFill>
              </a:rPr>
              <a:t/>
            </a:r>
            <a:br>
              <a:rPr lang="ru-RU" sz="2700" dirty="0">
                <a:solidFill>
                  <a:schemeClr val="tx1"/>
                </a:solidFill>
              </a:rPr>
            </a:br>
            <a:r>
              <a:rPr lang="ru-RU" sz="2700" b="1" dirty="0">
                <a:solidFill>
                  <a:schemeClr val="tx1"/>
                </a:solidFill>
              </a:rPr>
              <a:t>Беседа </a:t>
            </a:r>
            <a:r>
              <a:rPr lang="ru-RU" sz="2700" dirty="0">
                <a:solidFill>
                  <a:schemeClr val="tx1"/>
                </a:solidFill>
              </a:rPr>
              <a:t>«Опасности на улицах города</a:t>
            </a:r>
            <a:r>
              <a:rPr lang="ru-RU" sz="2700" dirty="0" smtClean="0">
                <a:solidFill>
                  <a:schemeClr val="tx1"/>
                </a:solidFill>
              </a:rPr>
              <a:t>»</a:t>
            </a:r>
            <a:r>
              <a:rPr lang="ru-RU" sz="2700" dirty="0">
                <a:solidFill>
                  <a:schemeClr val="tx1"/>
                </a:solidFill>
              </a:rPr>
              <a:t> </a:t>
            </a:r>
            <a:r>
              <a:rPr lang="ru-RU" sz="2700" dirty="0" smtClean="0">
                <a:solidFill>
                  <a:schemeClr val="tx1"/>
                </a:solidFill>
              </a:rPr>
              <a:t/>
            </a:r>
            <a:br>
              <a:rPr lang="ru-RU" sz="2700" dirty="0" smtClean="0">
                <a:solidFill>
                  <a:schemeClr val="tx1"/>
                </a:solidFill>
              </a:rPr>
            </a:br>
            <a:r>
              <a:rPr lang="ru-RU" sz="2700" dirty="0" smtClean="0">
                <a:solidFill>
                  <a:schemeClr val="tx1"/>
                </a:solidFill>
              </a:rPr>
              <a:t>Беседа «Что </a:t>
            </a:r>
            <a:r>
              <a:rPr lang="ru-RU" sz="2700" dirty="0">
                <a:solidFill>
                  <a:schemeClr val="tx1"/>
                </a:solidFill>
              </a:rPr>
              <a:t>такое Родина?» «В каком городе я живу»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> </a:t>
            </a:r>
            <a:endParaRPr lang="ru-RU" sz="2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503" y="1721735"/>
            <a:ext cx="6493933" cy="487045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7609" y="2147776"/>
            <a:ext cx="4791739" cy="4444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4689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121" y="233916"/>
            <a:ext cx="11355572" cy="1679943"/>
          </a:xfrm>
        </p:spPr>
        <p:txBody>
          <a:bodyPr>
            <a:noAutofit/>
          </a:bodyPr>
          <a:lstStyle/>
          <a:p>
            <a:r>
              <a:rPr lang="ru-RU" sz="2400" b="1" u="sng" dirty="0">
                <a:solidFill>
                  <a:schemeClr val="tx1"/>
                </a:solidFill>
              </a:rPr>
              <a:t>Знакомство с художественной </a:t>
            </a:r>
            <a:r>
              <a:rPr lang="ru-RU" sz="2400" b="1" u="sng" dirty="0" smtClean="0">
                <a:solidFill>
                  <a:schemeClr val="tx1"/>
                </a:solidFill>
              </a:rPr>
              <a:t>литературой</a:t>
            </a:r>
            <a:r>
              <a:rPr lang="ru-RU" sz="2400" dirty="0">
                <a:solidFill>
                  <a:schemeClr val="tx1"/>
                </a:solidFill>
              </a:rPr>
              <a:t/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 err="1">
                <a:solidFill>
                  <a:schemeClr val="tx1"/>
                </a:solidFill>
              </a:rPr>
              <a:t>В.Орлова</a:t>
            </a:r>
            <a:r>
              <a:rPr lang="ru-RU" sz="2400" dirty="0">
                <a:solidFill>
                  <a:schemeClr val="tx1"/>
                </a:solidFill>
              </a:rPr>
              <a:t> «Здравствуй, Родина моя!», </a:t>
            </a:r>
            <a:r>
              <a:rPr lang="ru-RU" sz="2400" dirty="0" err="1">
                <a:solidFill>
                  <a:schemeClr val="tx1"/>
                </a:solidFill>
              </a:rPr>
              <a:t>М.Борисовой</a:t>
            </a:r>
            <a:r>
              <a:rPr lang="ru-RU" sz="2400" dirty="0">
                <a:solidFill>
                  <a:schemeClr val="tx1"/>
                </a:solidFill>
              </a:rPr>
              <a:t> «Наш город»</a:t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Чтение и театрализация  </a:t>
            </a:r>
            <a:r>
              <a:rPr lang="ru-RU" sz="2400" dirty="0">
                <a:solidFill>
                  <a:schemeClr val="tx1"/>
                </a:solidFill>
              </a:rPr>
              <a:t>рус. нар. сказки «Заюшкина избушка», «Теремок»</a:t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Дети подготовили стихи о родном городе.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314" y="2242731"/>
            <a:ext cx="5736387" cy="430229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2206" y="2126512"/>
            <a:ext cx="5925878" cy="4444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3206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0241" y="255181"/>
            <a:ext cx="11334307" cy="1675219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Дидактические игры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u="sng" dirty="0">
                <a:solidFill>
                  <a:schemeClr val="tx1"/>
                </a:solidFill>
              </a:rPr>
              <a:t>Гномики и домики</a:t>
            </a:r>
            <a:r>
              <a:rPr lang="ru-RU" u="sng" dirty="0" smtClean="0">
                <a:solidFill>
                  <a:schemeClr val="tx1"/>
                </a:solidFill>
              </a:rPr>
              <a:t>»</a:t>
            </a:r>
            <a:r>
              <a:rPr lang="ru-RU" dirty="0" smtClean="0">
                <a:solidFill>
                  <a:schemeClr val="tx1"/>
                </a:solidFill>
              </a:rPr>
              <a:t>;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Кто где живет»; « Найди и назови»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«Кирпичики»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618" y="2032997"/>
            <a:ext cx="5767030" cy="4325273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6120" y="2169042"/>
            <a:ext cx="5422605" cy="4066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0996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9626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Итоговое мероприятие аппликация «Мой Дом»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2322" y="1442140"/>
            <a:ext cx="6566376" cy="4924782"/>
          </a:xfrm>
        </p:spPr>
      </p:pic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8888818" y="5826642"/>
            <a:ext cx="385185" cy="214720"/>
          </a:xfrm>
        </p:spPr>
        <p:txBody>
          <a:bodyPr>
            <a:normAutofit fontScale="5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03509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31223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642" y="233916"/>
            <a:ext cx="11731714" cy="6624083"/>
          </a:xfrm>
        </p:spPr>
      </p:pic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9080204" y="5911702"/>
            <a:ext cx="193799" cy="129660"/>
          </a:xfrm>
        </p:spPr>
        <p:txBody>
          <a:bodyPr>
            <a:normAutofit fontScale="25000" lnSpcReduction="20000"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188989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156</TotalTime>
  <Words>69</Words>
  <Application>Microsoft Office PowerPoint</Application>
  <PresentationFormat>Произвольный</PresentationFormat>
  <Paragraphs>32</Paragraphs>
  <Slides>15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Грань</vt:lpstr>
      <vt:lpstr>Проект «Мой город» </vt:lpstr>
      <vt:lpstr>Презентация PowerPoint</vt:lpstr>
      <vt:lpstr>Этапы реализации проекта: </vt:lpstr>
      <vt:lpstr>Подвижные игры «Найди свой домик», «Беги к своему дому» </vt:lpstr>
      <vt:lpstr>Деятельность по развитию речи Рассматривание картины «Улицы города»  Формирование основ безопасности Беседа «Опасности на улицах города»  Беседа «Что такое Родина?» «В каком городе я живу»  </vt:lpstr>
      <vt:lpstr>Знакомство с художественной литературой В.Орлова «Здравствуй, Родина моя!», М.Борисовой «Наш город» Чтение и театрализация  рус. нар. сказки «Заюшкина избушка», «Теремок» Дети подготовили стихи о родном городе.</vt:lpstr>
      <vt:lpstr>Дидактические игры Гномики и домики»; Кто где живет»; « Найди и назови» «Кирпичики» </vt:lpstr>
      <vt:lpstr>Итоговое мероприятие аппликация «Мой Дом»</vt:lpstr>
      <vt:lpstr>Презентация PowerPoint</vt:lpstr>
      <vt:lpstr>Альбом «Мой город»</vt:lpstr>
      <vt:lpstr>Папка-передвижка</vt:lpstr>
      <vt:lpstr>Презентация PowerPoint</vt:lpstr>
      <vt:lpstr>Выставка фотографий « Любимый город»</vt:lpstr>
      <vt:lpstr>Макет города</vt:lpstr>
      <vt:lpstr>Спасибо за внимание!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«Мой город»</dc:title>
  <dc:creator>User</dc:creator>
  <cp:lastModifiedBy>ерэс</cp:lastModifiedBy>
  <cp:revision>17</cp:revision>
  <dcterms:created xsi:type="dcterms:W3CDTF">2018-11-11T03:08:31Z</dcterms:created>
  <dcterms:modified xsi:type="dcterms:W3CDTF">2019-05-14T07:14:20Z</dcterms:modified>
</cp:coreProperties>
</file>