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60" r:id="rId4"/>
    <p:sldId id="261" r:id="rId5"/>
    <p:sldId id="257" r:id="rId6"/>
    <p:sldId id="258" r:id="rId7"/>
    <p:sldId id="262" r:id="rId8"/>
    <p:sldId id="263" r:id="rId9"/>
    <p:sldId id="264" r:id="rId10"/>
    <p:sldId id="265" r:id="rId11"/>
    <p:sldId id="268" r:id="rId12"/>
    <p:sldId id="266" r:id="rId13"/>
    <p:sldId id="269" r:id="rId14"/>
    <p:sldId id="270" r:id="rId15"/>
    <p:sldId id="271" r:id="rId16"/>
    <p:sldId id="267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29" autoAdjust="0"/>
    <p:restoredTop sz="94660"/>
  </p:normalViewPr>
  <p:slideViewPr>
    <p:cSldViewPr snapToGrid="0">
      <p:cViewPr varScale="1">
        <p:scale>
          <a:sx n="78" d="100"/>
          <a:sy n="78" d="100"/>
        </p:scale>
        <p:origin x="4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DCA61-D8DE-467B-922B-B70284F3BCD8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E55041-F45E-4BF4-9F26-608B390C43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228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55041-F45E-4BF4-9F26-608B390C435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431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2EDC-4B16-4E89-A345-1BEA7EB768D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582E-BD72-41C1-B9EB-9C749FE9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253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2EDC-4B16-4E89-A345-1BEA7EB768D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582E-BD72-41C1-B9EB-9C749FE9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17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2EDC-4B16-4E89-A345-1BEA7EB768D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582E-BD72-41C1-B9EB-9C749FE9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986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2EDC-4B16-4E89-A345-1BEA7EB768D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582E-BD72-41C1-B9EB-9C749FE9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16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2EDC-4B16-4E89-A345-1BEA7EB768D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582E-BD72-41C1-B9EB-9C749FE9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298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2EDC-4B16-4E89-A345-1BEA7EB768D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582E-BD72-41C1-B9EB-9C749FE9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301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2EDC-4B16-4E89-A345-1BEA7EB768D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582E-BD72-41C1-B9EB-9C749FE9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993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2EDC-4B16-4E89-A345-1BEA7EB768D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582E-BD72-41C1-B9EB-9C749FE9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059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2EDC-4B16-4E89-A345-1BEA7EB768D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582E-BD72-41C1-B9EB-9C749FE9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548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2EDC-4B16-4E89-A345-1BEA7EB768D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582E-BD72-41C1-B9EB-9C749FE9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78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82EDC-4B16-4E89-A345-1BEA7EB768D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582E-BD72-41C1-B9EB-9C749FE9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624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82EDC-4B16-4E89-A345-1BEA7EB768DB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6582E-BD72-41C1-B9EB-9C749FE9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235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82000">
              <a:schemeClr val="accent4">
                <a:lumMod val="45000"/>
                <a:lumOff val="55000"/>
              </a:schemeClr>
            </a:gs>
            <a:gs pos="92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TextBox 4"/>
          <p:cNvSpPr txBox="1"/>
          <p:nvPr/>
        </p:nvSpPr>
        <p:spPr>
          <a:xfrm>
            <a:off x="4693920" y="2458135"/>
            <a:ext cx="7057355" cy="144655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Объемная аппликация </a:t>
            </a:r>
          </a:p>
          <a:p>
            <a:pPr algn="ctr"/>
            <a:r>
              <a:rPr lang="ru-RU" sz="44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салфеток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16880" y="5151120"/>
            <a:ext cx="6234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Носова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Лариса 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ладимировна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523" y="1455837"/>
            <a:ext cx="3394710" cy="4526280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Прямоугольник 1"/>
          <p:cNvSpPr/>
          <p:nvPr/>
        </p:nvSpPr>
        <p:spPr>
          <a:xfrm>
            <a:off x="432486" y="237777"/>
            <a:ext cx="11318789" cy="748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№43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комбинированного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вида Кировского района Санкт-Петербурга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28360" y="3904685"/>
            <a:ext cx="522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воспитателей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100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2564" y="1920238"/>
            <a:ext cx="3074300" cy="428883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448425" y="1323975"/>
            <a:ext cx="3577590" cy="47701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Прямоугольник 6"/>
          <p:cNvSpPr/>
          <p:nvPr/>
        </p:nvSpPr>
        <p:spPr>
          <a:xfrm>
            <a:off x="4776864" y="775454"/>
            <a:ext cx="28932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3300"/>
                </a:solidFill>
              </a:rPr>
              <a:t>Наши работы</a:t>
            </a:r>
          </a:p>
        </p:txBody>
      </p:sp>
    </p:spTree>
    <p:extLst>
      <p:ext uri="{BB962C8B-B14F-4D97-AF65-F5344CB8AC3E}">
        <p14:creationId xmlns:p14="http://schemas.microsoft.com/office/powerpoint/2010/main" val="3990209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>
                <a:alpha val="75000"/>
              </a:srgb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537156" y="496005"/>
            <a:ext cx="2945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3300"/>
                </a:solidFill>
              </a:rPr>
              <a:t>Наши работы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4860" y="1422263"/>
            <a:ext cx="3563141" cy="2672356"/>
          </a:xfrm>
          <a:prstGeom prst="rect">
            <a:avLst/>
          </a:prstGeom>
          <a:scene3d>
            <a:camera prst="orthographicFront"/>
            <a:lightRig rig="soft" dir="t">
              <a:rot lat="0" lon="0" rev="0"/>
            </a:lightRig>
          </a:scene3d>
          <a:sp3d>
            <a:bevelT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45752" y="3276599"/>
            <a:ext cx="2714678" cy="320575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4772" y="3276599"/>
            <a:ext cx="2330201" cy="323656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870909" y="568548"/>
            <a:ext cx="2823616" cy="197653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8664" y="4622451"/>
            <a:ext cx="1363206" cy="181760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907748" y="4911092"/>
            <a:ext cx="1817607" cy="124032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8676723" y="706204"/>
            <a:ext cx="2460555" cy="20401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228247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5440" y="528935"/>
            <a:ext cx="93268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003300"/>
                </a:solidFill>
                <a:effectLst/>
              </a:rPr>
              <a:t>Детям это интересно!</a:t>
            </a:r>
            <a:endParaRPr lang="ru-RU" sz="5400" b="1" cap="none" spc="0" dirty="0">
              <a:ln/>
              <a:solidFill>
                <a:srgbClr val="003300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1559" y="1977152"/>
            <a:ext cx="3351587" cy="261008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99423" y="1977152"/>
            <a:ext cx="3507036" cy="261008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6986" y="3398521"/>
            <a:ext cx="2708597" cy="29260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586583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6040" y="2042160"/>
            <a:ext cx="2773680" cy="37033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591302" y="2491740"/>
            <a:ext cx="3718560" cy="27889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4" name="TextBox 3"/>
          <p:cNvSpPr txBox="1"/>
          <p:nvPr/>
        </p:nvSpPr>
        <p:spPr>
          <a:xfrm>
            <a:off x="3992880" y="914400"/>
            <a:ext cx="48120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3300"/>
                </a:solidFill>
              </a:rPr>
              <a:t>Давайте попробуем!</a:t>
            </a:r>
            <a:endParaRPr lang="ru-RU" sz="4000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726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644390" y="2247900"/>
            <a:ext cx="3048000" cy="2286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710" y="1866900"/>
            <a:ext cx="2286000" cy="304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559378" y="2236046"/>
            <a:ext cx="3061547" cy="22961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Box 4"/>
          <p:cNvSpPr txBox="1"/>
          <p:nvPr/>
        </p:nvSpPr>
        <p:spPr>
          <a:xfrm>
            <a:off x="4450080" y="792480"/>
            <a:ext cx="36963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3300"/>
                </a:solidFill>
              </a:rPr>
              <a:t>С чего начать</a:t>
            </a:r>
            <a:r>
              <a:rPr lang="en-GB" sz="4400" b="1" dirty="0" smtClean="0">
                <a:solidFill>
                  <a:srgbClr val="003300"/>
                </a:solidFill>
              </a:rPr>
              <a:t>?</a:t>
            </a:r>
            <a:endParaRPr lang="ru-RU" sz="4400" b="1" dirty="0">
              <a:solidFill>
                <a:srgbClr val="0033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3920" y="5242916"/>
            <a:ext cx="2699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</a:t>
            </a:r>
            <a:r>
              <a:rPr lang="ru-RU" sz="2000" dirty="0" smtClean="0"/>
              <a:t>. Подготовьте рисунок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89344" y="5242916"/>
            <a:ext cx="25559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2. Нарежьте салфетки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942071" y="5242916"/>
            <a:ext cx="22938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3. Скатайте шарики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04408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633210" y="1548130"/>
            <a:ext cx="4053840" cy="30403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5020" y="1041400"/>
            <a:ext cx="3025140" cy="40335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TextBox 3"/>
          <p:cNvSpPr txBox="1"/>
          <p:nvPr/>
        </p:nvSpPr>
        <p:spPr>
          <a:xfrm>
            <a:off x="2065020" y="5425440"/>
            <a:ext cx="81153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4. Нанесите клей на рисунок и начинайте приклеивать шарики. Наносить клей нужно постепенно и в небольшом количестве. Выкладывать узор можно по контуру (лепестки) или заполняя все внутри (листик).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73583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06" y="1275516"/>
            <a:ext cx="2562609" cy="1921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9746" y="3736205"/>
            <a:ext cx="1717588" cy="2290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5728" y="1273635"/>
            <a:ext cx="2545494" cy="1909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4657" y="1264962"/>
            <a:ext cx="2557594" cy="19181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8477" y="4534930"/>
            <a:ext cx="1454345" cy="1497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9244753" y="2753323"/>
            <a:ext cx="1196705" cy="1630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4747" y="3736205"/>
            <a:ext cx="1673052" cy="2230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5774" y="4626534"/>
            <a:ext cx="1309438" cy="1881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2397211" y="142301"/>
            <a:ext cx="67867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Творчество воспитателей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074170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756920"/>
            <a:ext cx="110337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</a:rPr>
              <a:t>Объемная аппликация из салфеток или гофрированной бумаги – один из простых  видов творчества, подходящий для любого возраста.</a:t>
            </a:r>
          </a:p>
          <a:p>
            <a:pPr algn="ctr"/>
            <a:r>
              <a:rPr lang="ru-RU" sz="2400" b="1" dirty="0" smtClean="0">
                <a:solidFill>
                  <a:srgbClr val="003300"/>
                </a:solidFill>
              </a:rPr>
              <a:t>Способствует развитию мелкой моторики рук, воображения, памяти, творческих способностей. Снимает напряжение, позволяет отвлечься и расслабиться.</a:t>
            </a:r>
            <a:endParaRPr lang="ru-RU" sz="2400" b="1" dirty="0">
              <a:solidFill>
                <a:srgbClr val="0033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120" y="2926080"/>
            <a:ext cx="3942080" cy="29565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96372" y="3106371"/>
            <a:ext cx="3921818" cy="294136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  <a:bevelB/>
          </a:sp3d>
        </p:spPr>
      </p:pic>
    </p:spTree>
    <p:extLst>
      <p:ext uri="{BB962C8B-B14F-4D97-AF65-F5344CB8AC3E}">
        <p14:creationId xmlns:p14="http://schemas.microsoft.com/office/powerpoint/2010/main" val="3446331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1520" y="324352"/>
            <a:ext cx="10805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</a:rPr>
              <a:t>Для работы понадобятся бумажные салфетки разных цветов или гофрированная бумага, рисунок из детской раскраски, ножницы, клей ПВА, цветной картон – основа для аппликации.</a:t>
            </a:r>
            <a:endParaRPr lang="ru-RU" sz="2400" b="1" dirty="0">
              <a:solidFill>
                <a:srgbClr val="003300"/>
              </a:solidFill>
            </a:endParaRPr>
          </a:p>
        </p:txBody>
      </p:sp>
      <p:pic>
        <p:nvPicPr>
          <p:cNvPr id="1026" name="Picture 2" descr="http://ecopack.net.ua/406-home_default/salfetki-bumazhnye-fabrikant-alternativa-230kh230-60-listov-cvetny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3138" y="1643922"/>
            <a:ext cx="2607130" cy="26071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raduga-msk.ru/components/com_jshopping/files/img_products/full_bumaga-gofrirovannaya-prostaya-svetlo-rozovaya-1246i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1485" y="1643922"/>
            <a:ext cx="3874861" cy="25845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shar-opt.ru/upload/iblock/933/93378a7519a87d5158dfb6db64697a9a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9784" y="4546595"/>
            <a:ext cx="3073401" cy="20476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www.sprinter.ru/pic/9/7/67007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3310" y="4554417"/>
            <a:ext cx="1096958" cy="20476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xn--b1abfojihkh1ao7g3b.xn--p1ai/media/catalog/product/cache/1/thumbnail/960x/17f82f742ffe127f42dca9de82fb58b1/1/1/113145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9977" y="4546594"/>
            <a:ext cx="1300098" cy="204765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risovashki.ru/pictures/e82986884226761c28cdaef444057acf.gi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1738" y="4560394"/>
            <a:ext cx="2351863" cy="204167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85043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36321" y="508889"/>
            <a:ext cx="10271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</a:rPr>
              <a:t>НУЖНО: </a:t>
            </a:r>
          </a:p>
          <a:p>
            <a:r>
              <a:rPr lang="ru-RU" sz="2400" b="1" dirty="0" smtClean="0">
                <a:solidFill>
                  <a:srgbClr val="003300"/>
                </a:solidFill>
              </a:rPr>
              <a:t>Рисунок перевести через копирку на картон.</a:t>
            </a:r>
          </a:p>
          <a:p>
            <a:r>
              <a:rPr lang="ru-RU" sz="2400" b="1" dirty="0" smtClean="0">
                <a:solidFill>
                  <a:srgbClr val="003300"/>
                </a:solidFill>
              </a:rPr>
              <a:t>Салфетки  разрезать на равные квадраты, размером примерно 2*2 см.</a:t>
            </a:r>
            <a:endParaRPr lang="ru-RU" sz="2400" b="1" dirty="0">
              <a:solidFill>
                <a:srgbClr val="003300"/>
              </a:solidFill>
            </a:endParaRPr>
          </a:p>
          <a:p>
            <a:r>
              <a:rPr lang="ru-RU" sz="2400" b="1" dirty="0" smtClean="0">
                <a:solidFill>
                  <a:srgbClr val="003300"/>
                </a:solidFill>
              </a:rPr>
              <a:t>Каждый квадратик скатать в шарик.</a:t>
            </a:r>
          </a:p>
          <a:p>
            <a:r>
              <a:rPr lang="ru-RU" sz="2400" b="1" dirty="0" smtClean="0">
                <a:solidFill>
                  <a:srgbClr val="003300"/>
                </a:solidFill>
              </a:rPr>
              <a:t>Полученные шарики наклеить на картон с помощью клея ПВА по выбранному рисунку.</a:t>
            </a:r>
            <a:endParaRPr lang="ru-RU" sz="2400" b="1" dirty="0">
              <a:solidFill>
                <a:srgbClr val="0033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607740" y="3266557"/>
            <a:ext cx="3403600" cy="25527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1921" y="3266557"/>
            <a:ext cx="3496963" cy="255671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9385" y="2835179"/>
            <a:ext cx="2678319" cy="37166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626545" y="5161113"/>
            <a:ext cx="2049750" cy="13907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78721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929640" y="1996440"/>
            <a:ext cx="4897120" cy="367284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9411" y="1950722"/>
            <a:ext cx="5058189" cy="371855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Box 4"/>
          <p:cNvSpPr txBox="1"/>
          <p:nvPr/>
        </p:nvSpPr>
        <p:spPr>
          <a:xfrm>
            <a:off x="4648200" y="792480"/>
            <a:ext cx="2893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Наши работы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09816" y="6030097"/>
            <a:ext cx="9564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Детям нравится работать сообща. Преимущество коллективных работ в том, что один может начать, другой продолжить, третий закончить работу. В итоге выигрывают все!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60852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95395" y="2351085"/>
            <a:ext cx="4175400" cy="31315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2289810"/>
            <a:ext cx="4953000" cy="371475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Прямоугольник 5"/>
          <p:cNvSpPr/>
          <p:nvPr/>
        </p:nvSpPr>
        <p:spPr>
          <a:xfrm>
            <a:off x="4716510" y="729734"/>
            <a:ext cx="28932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3300"/>
                </a:solidFill>
              </a:rPr>
              <a:t>Наши работы</a:t>
            </a:r>
          </a:p>
        </p:txBody>
      </p:sp>
    </p:spTree>
    <p:extLst>
      <p:ext uri="{BB962C8B-B14F-4D97-AF65-F5344CB8AC3E}">
        <p14:creationId xmlns:p14="http://schemas.microsoft.com/office/powerpoint/2010/main" val="3258674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518" y="1606451"/>
            <a:ext cx="3434080" cy="25755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5359" y="3535680"/>
            <a:ext cx="3393440" cy="25450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067834" y="2083177"/>
            <a:ext cx="3813810" cy="286035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Прямоугольник 4"/>
          <p:cNvSpPr/>
          <p:nvPr/>
        </p:nvSpPr>
        <p:spPr>
          <a:xfrm>
            <a:off x="5035433" y="960120"/>
            <a:ext cx="28932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3300"/>
                </a:solidFill>
              </a:rPr>
              <a:t>Наши работы</a:t>
            </a:r>
          </a:p>
        </p:txBody>
      </p:sp>
    </p:spTree>
    <p:extLst>
      <p:ext uri="{BB962C8B-B14F-4D97-AF65-F5344CB8AC3E}">
        <p14:creationId xmlns:p14="http://schemas.microsoft.com/office/powerpoint/2010/main" val="837982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2" y="1233071"/>
            <a:ext cx="3718560" cy="27889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280" y="1517551"/>
            <a:ext cx="3756660" cy="50088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106295" y="1744245"/>
            <a:ext cx="4089396" cy="30670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Прямоугольник 4"/>
          <p:cNvSpPr/>
          <p:nvPr/>
        </p:nvSpPr>
        <p:spPr>
          <a:xfrm>
            <a:off x="4680987" y="586740"/>
            <a:ext cx="28932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3300"/>
                </a:solidFill>
              </a:rPr>
              <a:t>Наши работы</a:t>
            </a:r>
          </a:p>
        </p:txBody>
      </p:sp>
    </p:spTree>
    <p:extLst>
      <p:ext uri="{BB962C8B-B14F-4D97-AF65-F5344CB8AC3E}">
        <p14:creationId xmlns:p14="http://schemas.microsoft.com/office/powerpoint/2010/main" val="2280522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767840"/>
            <a:ext cx="3393440" cy="254508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2009" y="1767840"/>
            <a:ext cx="2846070" cy="379476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909272" y="2342939"/>
            <a:ext cx="4600787" cy="345059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Прямоугольник 5"/>
          <p:cNvSpPr/>
          <p:nvPr/>
        </p:nvSpPr>
        <p:spPr>
          <a:xfrm>
            <a:off x="4484369" y="577334"/>
            <a:ext cx="28932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003300"/>
                </a:solidFill>
              </a:rPr>
              <a:t>Наши работы</a:t>
            </a:r>
          </a:p>
        </p:txBody>
      </p:sp>
    </p:spTree>
    <p:extLst>
      <p:ext uri="{BB962C8B-B14F-4D97-AF65-F5344CB8AC3E}">
        <p14:creationId xmlns:p14="http://schemas.microsoft.com/office/powerpoint/2010/main" val="7031345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236</Words>
  <Application>Microsoft Office PowerPoint</Application>
  <PresentationFormat>Широкоэкранный</PresentationFormat>
  <Paragraphs>32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34</cp:revision>
  <dcterms:created xsi:type="dcterms:W3CDTF">2017-11-08T06:44:15Z</dcterms:created>
  <dcterms:modified xsi:type="dcterms:W3CDTF">2019-05-14T15:46:54Z</dcterms:modified>
</cp:coreProperties>
</file>