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83" r:id="rId10"/>
    <p:sldId id="273" r:id="rId11"/>
    <p:sldId id="274" r:id="rId12"/>
    <p:sldId id="275" r:id="rId13"/>
    <p:sldId id="286" r:id="rId14"/>
    <p:sldId id="276" r:id="rId15"/>
    <p:sldId id="277" r:id="rId16"/>
    <p:sldId id="287" r:id="rId17"/>
    <p:sldId id="288" r:id="rId18"/>
    <p:sldId id="281" r:id="rId19"/>
    <p:sldId id="289" r:id="rId20"/>
    <p:sldId id="290" r:id="rId21"/>
    <p:sldId id="278" r:id="rId22"/>
    <p:sldId id="280" r:id="rId23"/>
    <p:sldId id="282" r:id="rId24"/>
    <p:sldId id="28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785794"/>
            <a:ext cx="6643734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</a:rPr>
              <a:t>Муниципальное автономное дошкольное образовательное учреждение детский сад №5 «Ручеек» п.Илюшино</a:t>
            </a: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2200" b="1" dirty="0" smtClean="0">
                <a:solidFill>
                  <a:schemeClr val="tx1"/>
                </a:solidFill>
              </a:rPr>
              <a:t/>
            </a:r>
            <a:br>
              <a:rPr lang="ru-RU" sz="2200" b="1" dirty="0" smtClean="0">
                <a:solidFill>
                  <a:schemeClr val="tx1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/>
            </a:r>
            <a:br>
              <a:rPr lang="ru-RU" sz="3100" b="1" dirty="0" smtClean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</a:rPr>
              <a:t>группа </a:t>
            </a:r>
            <a:r>
              <a:rPr lang="ru-RU" sz="4000" b="1" dirty="0" smtClean="0">
                <a:solidFill>
                  <a:srgbClr val="FF0000"/>
                </a:solidFill>
              </a:rPr>
              <a:t>«НЕПОСЕДЫ</a:t>
            </a:r>
            <a:r>
              <a:rPr lang="ru-RU" sz="4000" b="1" dirty="0" smtClean="0">
                <a:solidFill>
                  <a:srgbClr val="FF0000"/>
                </a:solidFill>
              </a:rPr>
              <a:t>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4000504"/>
            <a:ext cx="6786610" cy="150019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Отчет о жизнедеятельности группы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Подготовила воспитатель: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Стальнова </a:t>
            </a:r>
            <a:r>
              <a:rPr lang="ru-RU" sz="2000" b="1" dirty="0" smtClean="0">
                <a:solidFill>
                  <a:srgbClr val="7030A0"/>
                </a:solidFill>
              </a:rPr>
              <a:t>Людмила </a:t>
            </a:r>
            <a:r>
              <a:rPr lang="ru-RU" sz="2000" b="1" dirty="0" smtClean="0">
                <a:solidFill>
                  <a:srgbClr val="7030A0"/>
                </a:solidFill>
              </a:rPr>
              <a:t>Александровна</a:t>
            </a:r>
          </a:p>
          <a:p>
            <a:pPr algn="ctr"/>
            <a:r>
              <a:rPr lang="ru-RU" sz="2600" b="1" dirty="0" smtClean="0"/>
              <a:t>2018 год</a:t>
            </a:r>
            <a:endParaRPr lang="ru-RU" sz="2600" b="1" dirty="0" smtClean="0"/>
          </a:p>
          <a:p>
            <a:pPr algn="ctr"/>
            <a:endParaRPr lang="ru-RU" sz="2000" b="1" dirty="0" smtClean="0">
              <a:solidFill>
                <a:srgbClr val="7030A0"/>
              </a:solidFill>
            </a:endParaRPr>
          </a:p>
          <a:p>
            <a:pPr algn="ctr"/>
            <a:endParaRPr lang="ru-RU" sz="29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«День народного единства»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Люда\Desktop\отчеты за 2017-18 уч.г\7..день народного единства\IMG_76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1285859"/>
            <a:ext cx="6072230" cy="40481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«Наши утренники!»</a:t>
            </a:r>
            <a:endParaRPr lang="ru-RU" dirty="0"/>
          </a:p>
        </p:txBody>
      </p:sp>
      <p:pic>
        <p:nvPicPr>
          <p:cNvPr id="9218" name="Picture 2" descr="C:\Users\Люда\Desktop\отчеты за 2017-18 уч.г\9.день матери\image.jpg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357298"/>
            <a:ext cx="4038600" cy="2272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19" name="Picture 3" descr="C:\Users\Люда\Desktop\отчеты за 2017-18 уч.г\9.день матери\ж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4143380"/>
            <a:ext cx="4038600" cy="22726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0" name="Picture 4" descr="C:\Users\Люда\Desktop\отчеты за 2017-18 уч.г\наступает праздник наших мам\IMG_79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80" y="1357298"/>
            <a:ext cx="3500430" cy="2333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221" name="Picture 5" descr="C:\Users\Люда\Desktop\отчеты за 2017-18 уч.г\наступает праздник наших мам\IMG_79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4143380"/>
            <a:ext cx="3500462" cy="23336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Сказкотерапия</a:t>
            </a:r>
            <a:r>
              <a:rPr lang="ru-RU" dirty="0" smtClean="0"/>
              <a:t>!»</a:t>
            </a:r>
            <a:endParaRPr lang="ru-RU" dirty="0"/>
          </a:p>
        </p:txBody>
      </p:sp>
      <p:pic>
        <p:nvPicPr>
          <p:cNvPr id="10242" name="Picture 2" descr="C:\Users\Люда\Desktop\отчеты за 2017-18 уч.г\13.сказкотерапия\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8711" y="1600200"/>
            <a:ext cx="2715578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3" name="Picture 3" descr="C:\Users\Люда\Desktop\отчеты за 2017-18 уч.г\13.сказкотерапия\image (2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1142984"/>
            <a:ext cx="2486028" cy="4143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4" name="Picture 4" descr="C:\Users\Люда\Desktop\отчеты за 2017-18 уч.г\13.сказкотерапия\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86446" y="1500174"/>
            <a:ext cx="2854020" cy="46434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Люда\Desktop\отчеты за 2017-18 уч.г\сказка в гости к нам идет\DSC_00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038600" cy="2674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7" name="Picture 3" descr="C:\Users\Люда\Desktop\отчеты за 2017-18 уч.г\сказка в гости к нам идет\DSC_00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142984"/>
            <a:ext cx="4038600" cy="2674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C:\Users\Люда\Desktop\отчеты за 2017-18 уч.г\сказка в гости к нам идет\DSC_00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2428868"/>
            <a:ext cx="2714644" cy="40986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9" name="Picture 5" descr="C:\Users\Люда\Desktop\отчеты за 2017-18 уч.г\сказка в гости к нам идет\DSC_00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42976" y="3357562"/>
            <a:ext cx="2116117" cy="319494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«День космонавтики»</a:t>
            </a:r>
            <a:endParaRPr lang="ru-RU" dirty="0"/>
          </a:p>
        </p:txBody>
      </p:sp>
      <p:pic>
        <p:nvPicPr>
          <p:cNvPr id="11266" name="Picture 2" descr="C:\Users\Люда\Desktop\отчеты за 2017-18 уч.г\12 апреля-День космонавтики\DSC_00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285860"/>
            <a:ext cx="4038600" cy="26749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7" name="Picture 3" descr="C:\Users\Люда\Desktop\отчеты за 2017-18 уч.г\12 апреля-День космонавтики\DSC_00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2714620"/>
            <a:ext cx="4793602" cy="3174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«спортивные развлечения!»</a:t>
            </a:r>
            <a:endParaRPr lang="ru-RU" dirty="0"/>
          </a:p>
        </p:txBody>
      </p:sp>
      <p:pic>
        <p:nvPicPr>
          <p:cNvPr id="12290" name="Picture 2" descr="C:\Users\Люда\Desktop\ФОТО\P10404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1428736"/>
            <a:ext cx="2745008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428736"/>
            <a:ext cx="2715578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E:\педсовет 2017г\фото\P10405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476782" cy="33575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1" name="Picture 3" descr="E:\педсовет 2017г\фото\P10405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2643182"/>
            <a:ext cx="4572032" cy="34290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Веселье да и только! Наши прогулки!</a:t>
            </a:r>
            <a:endParaRPr lang="ru-RU" dirty="0"/>
          </a:p>
        </p:txBody>
      </p:sp>
      <p:pic>
        <p:nvPicPr>
          <p:cNvPr id="23554" name="Picture 2" descr="E:\педсовет 2017г\фото\P104057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00174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555" name="Picture 3" descr="E:\педсовет 2017г\фото\P10405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3372" y="321468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поделки на занятиях по ИЗО!</a:t>
            </a:r>
            <a:endParaRPr lang="ru-RU" dirty="0"/>
          </a:p>
        </p:txBody>
      </p:sp>
      <p:pic>
        <p:nvPicPr>
          <p:cNvPr id="16386" name="Picture 2" descr="C:\Users\Люда\Desktop\ФОТО\P10404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7" name="Picture 3" descr="C:\Users\Люда\Desktop\ФОТО\P10404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другие занятия!</a:t>
            </a:r>
            <a:endParaRPr lang="ru-RU" dirty="0"/>
          </a:p>
        </p:txBody>
      </p:sp>
      <p:pic>
        <p:nvPicPr>
          <p:cNvPr id="24578" name="Picture 2" descr="E:\педсовет 2017г\фото\P10405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579" name="Picture 3" descr="E:\педсовет 2017г\фото\P104057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571744"/>
            <a:ext cx="4610104" cy="3457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32972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Мы веселою гурьбой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в «Ручейке» родном живем,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нам не скучно здесь,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и так! …полюбуйтесь-ка на нас!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C:\Users\Люда\Desktop\ФОТО\P10404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43174" y="2857496"/>
            <a:ext cx="4286248" cy="32146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Дежурства</a:t>
            </a:r>
            <a:endParaRPr lang="ru-RU" dirty="0"/>
          </a:p>
        </p:txBody>
      </p:sp>
      <p:pic>
        <p:nvPicPr>
          <p:cNvPr id="25602" name="Picture 2" descr="E:\педсовет 2017г\фото\P104056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214422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3" name="Picture 3" descr="E:\педсовет 2017г\фото\P104056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214422"/>
            <a:ext cx="3394472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«Экскурсия в библиотеку!»</a:t>
            </a: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285992"/>
            <a:ext cx="4048153" cy="24288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28" y="1285860"/>
            <a:ext cx="2715578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Грамоты, дипломы!</a:t>
            </a:r>
            <a:endParaRPr lang="ru-RU" dirty="0"/>
          </a:p>
        </p:txBody>
      </p:sp>
      <p:pic>
        <p:nvPicPr>
          <p:cNvPr id="18434" name="Picture 2" descr="C:\Users\Люда\Desktop\НЕПОСЕДЫ документация\ГРАМОТЫ (российские)\Благодарность куратору_7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214422"/>
            <a:ext cx="3200300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5" name="Picture 3" descr="C:\Users\Люда\Desktop\НЕПОСЕДЫ документация\ГРАМОТЫ (российские)\Диплом участника_13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28794" y="1500174"/>
            <a:ext cx="3535940" cy="5000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C:\Users\Люда\Desktop\НЕПОСЕДЫ документация\ГРАМОТЫ (российские)\Диплом участника_13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4810" y="2332037"/>
            <a:ext cx="3200300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Продолжение….</a:t>
            </a:r>
            <a:endParaRPr lang="ru-RU" dirty="0"/>
          </a:p>
        </p:txBody>
      </p:sp>
      <p:pic>
        <p:nvPicPr>
          <p:cNvPr id="19458" name="Picture 2" descr="C:\Users\Люда\Desktop\НЕПОСЕДЫ документация\ГРАМОТЫ (российские)\ЗИМНИЙ КОНКУРС!!!!\дипломы ЗИМНИЙ КОНКУРС ПОДЕЛОК\благодарность Стальнова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142984"/>
            <a:ext cx="3200300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9" name="Picture 3" descr="C:\Users\Люда\Desktop\НЕПОСЕДЫ документация\ГРАМОТЫ (российские)\ЗИМНИЙ КОНКУРС!!!!\дипломы ЗИМНИЙ КОНКУРС ПОДЕЛОК\кудашова Кат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1428736"/>
            <a:ext cx="3639086" cy="51465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60" name="Picture 4" descr="C:\Users\Люда\Desktop\НЕПОСЕДЫ документация\ГРАМОТЫ (российские)\ЗИМНИЙ КОНКУРС!!!!\дипломы ЗИМНИЙ КОНКУРС ПОДЕЛОК\абрамовичус Ярослав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2218077"/>
            <a:ext cx="3281359" cy="4639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«День Знаний»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Люда\Desktop\отчеты за 2017-18 уч.г\1.день знаний\IMG_73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1357298"/>
            <a:ext cx="5563811" cy="37092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Трудовой десант!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3200" dirty="0" smtClean="0"/>
              <a:t>(уборка территории)</a:t>
            </a:r>
            <a:endParaRPr lang="ru-RU" sz="3200" dirty="0"/>
          </a:p>
        </p:txBody>
      </p:sp>
      <p:pic>
        <p:nvPicPr>
          <p:cNvPr id="4098" name="Picture 2" descr="C:\Users\Люда\Desktop\отчеты за 2017-18 уч.г\2.трудовой десант\P10404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643050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Люда\Desktop\отчеты за 2017-18 уч.г\2.трудовой десант\P10404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071678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«Витаминотерапия круглый год!»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C:\Users\Люда\Desktop\image.jpg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000240"/>
            <a:ext cx="3071834" cy="3071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2" name="Picture 2" descr="C:\Users\Люда\Desktop\ФОТО\P10404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500174"/>
            <a:ext cx="3125412" cy="41672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Участвуем в «Акции добрых дел!»</a:t>
            </a:r>
            <a:endParaRPr lang="ru-RU" dirty="0"/>
          </a:p>
        </p:txBody>
      </p:sp>
      <p:pic>
        <p:nvPicPr>
          <p:cNvPr id="5122" name="Picture 2" descr="C:\Users\Люда\Desktop\отчеты за 2017-18 уч.г\4.Акция добрых дел\чя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8711" y="1600200"/>
            <a:ext cx="2715578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123" name="Picture 3" descr="C:\Users\Люда\Desktop\отчеты за 2017-18 уч.г\4.Акция добрых дел\яч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09711" y="1600200"/>
            <a:ext cx="2715578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в школу!</a:t>
            </a:r>
            <a:endParaRPr lang="ru-RU" dirty="0"/>
          </a:p>
        </p:txBody>
      </p:sp>
      <p:pic>
        <p:nvPicPr>
          <p:cNvPr id="6146" name="Picture 2" descr="C:\Users\Люда\Desktop\отчеты за 2017-18 уч.г\5.Экскурсия в школу\IMG_74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1357298"/>
            <a:ext cx="4822065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7" name="Picture 3" descr="C:\Users\Люда\Desktop\отчеты за 2017-18 уч.г\5.Экскурсия в школу\IMG_74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3286124"/>
            <a:ext cx="4543428" cy="30289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Участие в различных конкурсах рисунков и поделок из природного материала</a:t>
            </a:r>
            <a:endParaRPr lang="ru-RU" sz="3200" dirty="0"/>
          </a:p>
        </p:txBody>
      </p:sp>
      <p:pic>
        <p:nvPicPr>
          <p:cNvPr id="7170" name="Picture 2" descr="C:\Users\Люда\Desktop\отчеты за 2017-18 уч.г\6..творчество не знает границ\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4038600" cy="2423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1" name="Picture 3" descr="C:\Users\Люда\Desktop\отчеты за 2017-18 уч.г\6..творчество не знает границ\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736"/>
            <a:ext cx="4038600" cy="241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2" name="Picture 4" descr="C:\Users\Люда\Desktop\отчеты за 2017-18 уч.г\10пдд 2017г\P10405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71876"/>
            <a:ext cx="3143240" cy="23574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3" name="Picture 5" descr="C:\Users\Люда\Desktop\отчеты за 2017-18 уч.г\12 апреля-День космонавтики\DSC_006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488" y="3357562"/>
            <a:ext cx="3169854" cy="2099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174" name="Picture 6" descr="C:\Users\Люда\Desktop\отчеты за 2017-18 уч.г\Берегите лес от пожара\DSC_005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3570" y="3786190"/>
            <a:ext cx="3169854" cy="20995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Люда\Desktop\НЕПОСЕДЫ документация\ГРАМОТЫ (российские)\ЗИМНИЙ КОНКУРС!!!!\P10406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038600" cy="3028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3" name="Picture 3" descr="C:\Users\Люда\Desktop\НЕПОСЕДЫ документация\ГРАМОТЫ (российские)\ЗИМНИЙ КОНКУРС!!!!\P10406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28"/>
            <a:ext cx="2643188" cy="35242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C:\Users\Люда\Desktop\НЕПОСЕДЫ документация\ГРАМОТЫ (российские)\ЗИМНИЙ КОНКУРС!!!!\P10406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43042" y="3571876"/>
            <a:ext cx="2143140" cy="2857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5" name="Picture 5" descr="C:\Users\Люда\Desktop\НЕПОСЕДЫ документация\ГРАМОТЫ (российские)\ЗИМНИЙ КОНКУРС!!!!\P10406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3000372"/>
            <a:ext cx="2673570" cy="35647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амка23">
  <a:themeElements>
    <a:clrScheme name="рамка2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рамка23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мка2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мка2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мка2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домик</Template>
  <TotalTime>285</TotalTime>
  <Words>103</Words>
  <Application>Microsoft Office PowerPoint</Application>
  <PresentationFormat>Экран (4:3)</PresentationFormat>
  <Paragraphs>26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рамка23</vt:lpstr>
      <vt:lpstr>   Муниципальное автономное дошкольное образовательное учреждение детский сад №5 «Ручеек» п.Илюшино   группа «НЕПОСЕДЫ»</vt:lpstr>
      <vt:lpstr>Мы веселою гурьбой в «Ручейке» родном живем, нам не скучно здесь,  и так! …полюбуйтесь-ка на нас! </vt:lpstr>
      <vt:lpstr>«День Знаний»</vt:lpstr>
      <vt:lpstr>Трудовой десант!  (уборка территории)</vt:lpstr>
      <vt:lpstr>«Витаминотерапия круглый год!»</vt:lpstr>
      <vt:lpstr>Участвуем в «Акции добрых дел!»</vt:lpstr>
      <vt:lpstr>Экскурсия в школу!</vt:lpstr>
      <vt:lpstr>Участие в различных конкурсах рисунков и поделок из природного материала</vt:lpstr>
      <vt:lpstr>Слайд 9</vt:lpstr>
      <vt:lpstr>«День народного единства»</vt:lpstr>
      <vt:lpstr>«Наши утренники!»</vt:lpstr>
      <vt:lpstr>«Сказкотерапия!»</vt:lpstr>
      <vt:lpstr>Слайд 13</vt:lpstr>
      <vt:lpstr>«День космонавтики»</vt:lpstr>
      <vt:lpstr>«спортивные развлечения!»</vt:lpstr>
      <vt:lpstr>Слайд 16</vt:lpstr>
      <vt:lpstr>Веселье да и только! Наши прогулки!</vt:lpstr>
      <vt:lpstr>Наши поделки на занятиях по ИЗО!</vt:lpstr>
      <vt:lpstr>И другие занятия!</vt:lpstr>
      <vt:lpstr>Дежурства</vt:lpstr>
      <vt:lpstr>«Экскурсия в библиотеку!»</vt:lpstr>
      <vt:lpstr>Грамоты, дипломы!</vt:lpstr>
      <vt:lpstr>Продолжение….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ОКРУЖАЮЩЕМУ МИРУ  ( УМК «ШКОЛА 21 ВЕКА»   «ЧТО ТАКОЕ СЕМЬЯ»</dc:title>
  <cp:lastModifiedBy>Люда</cp:lastModifiedBy>
  <cp:revision>24</cp:revision>
  <dcterms:modified xsi:type="dcterms:W3CDTF">2019-05-14T14:44:36Z</dcterms:modified>
</cp:coreProperties>
</file>