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1484784"/>
            <a:ext cx="6480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«Предметно-развивающая среда кабинета начальных классов»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772816"/>
            <a:ext cx="73448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зона должна содержать следующую информацию: для родителей, о здоровом образе жизни, о правилах дорожного движения, об основе безопасности жизнедеятельности, о данном классе (список класса, актив класса, дни рождения детей и т.д.), символика страны, области, района и т.д.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908720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4.infourok.ru/uploads/ex/11b2/0006b4e9-e0cba059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556792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Зеленая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зона должна содержать: многообразие декоративных цветов. Зеленая зона должна быть оснащена информационной картой о цветах (название, семейство и т.д.). Так же зеленая зона может содержать аквариум, но при этом условии и должна быть информационная карта о рыбах (название, семейство и т.д.)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836712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Зелёная зона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340768"/>
            <a:ext cx="59766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Санитарно-гигиеническая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зона должна содержать: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раковину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мытья рук,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санитарно-гигиенические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средства(жидкое мыло),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туалетная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полотенце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предметы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влажной уборки кабинета(ведра, половые тряпки, веники, мусорные ведра и т.д.),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питья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54868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Санитарно-гигиеническая 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4.infourok.ru/uploads/ex/11b2/0006b4e9-e0cba059/640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003" t="4749" r="25635" b="8949"/>
          <a:stretch/>
        </p:blipFill>
        <p:spPr bwMode="auto">
          <a:xfrm rot="16200000">
            <a:off x="1092419" y="-1193581"/>
            <a:ext cx="6881024" cy="922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772816"/>
            <a:ext cx="4032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кабинете должны быть: декоративные элементы и методические материалы, но они не должны отвлекать ученика от уроков; использованы умеренно яркие пастельные тона, не перегружающие зрение детей; созданы условия для комфортного обучения детей, где ребенок может обучаться, отдыхать.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980728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62068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Оформление кабинета начальных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классов: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upload2.schoolrm.ru/resize_cache/900316/c3bed4c46e3bebf9034448fed65e7b8e/iblock/62f/62fa2d79fd373a15d4b1951ec5cd4a24/b141a9a2141ca9a792860057e8c15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1556792"/>
            <a:ext cx="4128459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76470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556792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следующих зон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Учебная;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Игровая;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Информационная;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Зеленая; </a:t>
            </a:r>
          </a:p>
          <a:p>
            <a:pPr marL="457200" indent="-457200"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556792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учебной зоне должны быть расположены: парты, учительский стол, учебная доска, интерактивная доска, компьютер, мобильный ТВ,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видео-магнитофон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книжные шкафы. Пространство должно сочетать строгость и комфорт, где предметы должны быть друг от друга на определенном требованиями расстоянии.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836712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ds04.infourok.ru/uploads/ex/11b2/0006b4e9-e0cba059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21447e64ec57fa6c7d45ba1a189ebb0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1700808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игровой зоне должны быть расположены: мягкая мебель, журнальный столик, детские игрушки и игры.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Данная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зона специально предназначена для отдыха детей и ощущения ими домашнего комфорта. Оформление игровой зоны должно соответствовать общему оформлению кабинета.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90872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11b2/0006b4e9-e0cba059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279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3</cp:revision>
  <dcterms:created xsi:type="dcterms:W3CDTF">2019-05-14T13:48:42Z</dcterms:created>
  <dcterms:modified xsi:type="dcterms:W3CDTF">2019-05-14T14:17:19Z</dcterms:modified>
</cp:coreProperties>
</file>