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7F53-5A99-4CF4-8997-D3B95504897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3234-0C4F-43EC-B790-FE2E26B4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188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7F53-5A99-4CF4-8997-D3B95504897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3234-0C4F-43EC-B790-FE2E26B4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146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7F53-5A99-4CF4-8997-D3B95504897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3234-0C4F-43EC-B790-FE2E26B4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028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7F53-5A99-4CF4-8997-D3B95504897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3234-0C4F-43EC-B790-FE2E26B4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262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7F53-5A99-4CF4-8997-D3B95504897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3234-0C4F-43EC-B790-FE2E26B4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115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7F53-5A99-4CF4-8997-D3B95504897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3234-0C4F-43EC-B790-FE2E26B4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768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7F53-5A99-4CF4-8997-D3B95504897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3234-0C4F-43EC-B790-FE2E26B4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464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7F53-5A99-4CF4-8997-D3B95504897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3234-0C4F-43EC-B790-FE2E26B4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737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7F53-5A99-4CF4-8997-D3B95504897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3234-0C4F-43EC-B790-FE2E26B4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922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7F53-5A99-4CF4-8997-D3B95504897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3234-0C4F-43EC-B790-FE2E26B4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766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7F53-5A99-4CF4-8997-D3B95504897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3234-0C4F-43EC-B790-FE2E26B4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20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57F53-5A99-4CF4-8997-D3B95504897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73234-0C4F-43EC-B790-FE2E26B4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455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8796" y="4261608"/>
            <a:ext cx="6805890" cy="19559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ÑÐµÐ·ÐµÐ½ÑÐ°ÑÐ¸Ñ Ð´Ð»Ñ Ð´ÐµÑÐµÐ¹ ÑÑÐ°ÑÑÐµÐ³Ð¾ Ð´Ð¾ÑÐºÐ¾Ð»ÑÐ½Ð¾Ð³Ð¾ Ð²Ð¾Ð·ÑÐ°ÑÑÐ°. ÐÐ¾Ð´Ð³Ð¾ÑÐ¾Ð²Ð¸Ð»Ð° ÐÐ¾ÑÐ¿Ð¸ÑÐ°ÑÐµÐ»Ñ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325" y="1340226"/>
            <a:ext cx="4993935" cy="374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8074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</dc:creator>
  <cp:lastModifiedBy>Vlad</cp:lastModifiedBy>
  <cp:revision>1</cp:revision>
  <dcterms:created xsi:type="dcterms:W3CDTF">2019-05-14T13:49:41Z</dcterms:created>
  <dcterms:modified xsi:type="dcterms:W3CDTF">2019-05-14T13:49:47Z</dcterms:modified>
</cp:coreProperties>
</file>