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80" r:id="rId4"/>
    <p:sldId id="281" r:id="rId5"/>
    <p:sldId id="27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91FFC12-C92A-4E14-8025-B1D8251B7F7F}">
          <p14:sldIdLst>
            <p14:sldId id="256"/>
            <p14:sldId id="257"/>
            <p14:sldId id="280"/>
            <p14:sldId id="281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69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C052E-280C-400C-83AE-F4D23BD3D23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80B94-8244-4431-854C-0847C722F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425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02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21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94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85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55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99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20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26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911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038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42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1D217-3150-4EFE-A056-3CD1CA869E36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CCFBA-9559-4BD7-A9D5-81EEB2F84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85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8018" y="704130"/>
            <a:ext cx="10455964" cy="17713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ВЕСЁЛОЕ ПУТЕШЕСТВИЕ НА МАТЕМАТИЧЕСКУЮ ГОРУ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24199" y="1469899"/>
            <a:ext cx="7808844" cy="538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11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2609" y="824948"/>
            <a:ext cx="7625688" cy="4472608"/>
          </a:xfrm>
        </p:spPr>
        <p:txBody>
          <a:bodyPr>
            <a:noAutofit/>
          </a:bodyPr>
          <a:lstStyle/>
          <a:p>
            <a:pPr algn="just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Задание1.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завтрак Винни-Пух съел 0,7 бочонка мёда. Сколько килограмм мёда было в бочонке, если Винни-Пух съел 4,2 килограмма?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5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89822" y="2064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Название горы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138"/>
            <a:ext cx="12192000" cy="495286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63597" y="1068609"/>
            <a:ext cx="4694583" cy="450125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90733" y="1932507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?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979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89822" y="2064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Название горы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138"/>
            <a:ext cx="12192000" cy="495286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38330" y="1207158"/>
            <a:ext cx="4694583" cy="450125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26345" y="1946278"/>
            <a:ext cx="33185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г. Знания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938" y="0"/>
            <a:ext cx="10200861" cy="815009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Название горы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779755"/>
              </p:ext>
            </p:extLst>
          </p:nvPr>
        </p:nvGraphicFramePr>
        <p:xfrm>
          <a:off x="281608" y="815009"/>
          <a:ext cx="11589028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88300"/>
                <a:gridCol w="2537042"/>
                <a:gridCol w="2663686"/>
              </a:tblGrid>
              <a:tr h="1110785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r>
                        <a:rPr lang="ru-RU" sz="3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гор, в порядке убывания их высот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 в</a:t>
                      </a:r>
                      <a:r>
                        <a:rPr lang="ru-RU" sz="3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 в км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12041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г. 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</a:t>
                      </a:r>
                      <a:r>
                        <a:rPr lang="ru-RU" sz="4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тагата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7546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7,546</a:t>
                      </a:r>
                    </a:p>
                  </a:txBody>
                  <a:tcPr/>
                </a:tc>
              </a:tr>
              <a:tr h="712041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п.</a:t>
                      </a:r>
                      <a:r>
                        <a:rPr lang="ru-RU" sz="4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Комму</a:t>
                      </a:r>
                      <a:r>
                        <a:rPr lang="ru-RU" sz="44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изма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7495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7,495</a:t>
                      </a:r>
                      <a:endParaRPr lang="ru-RU" dirty="0"/>
                    </a:p>
                  </a:txBody>
                  <a:tcPr/>
                </a:tc>
              </a:tr>
              <a:tr h="7120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г. Килим</a:t>
                      </a:r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нджаро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5891,8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5,8918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120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г. Мо</a:t>
                      </a:r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4810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4,81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12041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г. 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</a:t>
                      </a:r>
                      <a:r>
                        <a:rPr lang="ru-RU" sz="4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мара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4780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4,78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4313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г. </a:t>
                      </a:r>
                      <a:r>
                        <a:rPr lang="ru-RU" sz="44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амин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4087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4,087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04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83</Words>
  <Application>Microsoft Office PowerPoint</Application>
  <PresentationFormat>Широкоэкранный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ВЕСЁЛОЕ ПУТЕШЕСТВИЕ НА МАТЕМАТИЧЕСКУЮ ГОРУ</vt:lpstr>
      <vt:lpstr>Задание1.  На завтрак Винни-Пух съел 0,7 бочонка мёда. Сколько килограмм мёда было в бочонке, если Винни-Пух съел 4,2 килограмма?</vt:lpstr>
      <vt:lpstr>Задание 2. Название горы</vt:lpstr>
      <vt:lpstr>Задание 2. Название горы</vt:lpstr>
      <vt:lpstr>Задание 2. Название горы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ВЕСЁЛОЕ ПУТЕШЕСТВИЕ НА МАТЕМАТИЧЕСКУЮ ГОРУ</dc:title>
  <dc:creator>Kss</dc:creator>
  <cp:lastModifiedBy>Kss</cp:lastModifiedBy>
  <cp:revision>15</cp:revision>
  <dcterms:created xsi:type="dcterms:W3CDTF">2019-04-28T11:36:17Z</dcterms:created>
  <dcterms:modified xsi:type="dcterms:W3CDTF">2019-05-14T20:17:37Z</dcterms:modified>
</cp:coreProperties>
</file>