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720" r:id="rId3"/>
    <p:sldMasterId id="2147483816" r:id="rId4"/>
  </p:sldMasterIdLst>
  <p:notesMasterIdLst>
    <p:notesMasterId r:id="rId21"/>
  </p:notesMasterIdLst>
  <p:sldIdLst>
    <p:sldId id="256" r:id="rId5"/>
    <p:sldId id="366" r:id="rId6"/>
    <p:sldId id="427" r:id="rId7"/>
    <p:sldId id="269" r:id="rId8"/>
    <p:sldId id="274" r:id="rId9"/>
    <p:sldId id="388" r:id="rId10"/>
    <p:sldId id="276" r:id="rId11"/>
    <p:sldId id="369" r:id="rId12"/>
    <p:sldId id="435" r:id="rId13"/>
    <p:sldId id="445" r:id="rId14"/>
    <p:sldId id="462" r:id="rId15"/>
    <p:sldId id="471" r:id="rId16"/>
    <p:sldId id="488" r:id="rId17"/>
    <p:sldId id="493" r:id="rId18"/>
    <p:sldId id="410" r:id="rId19"/>
    <p:sldId id="50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41" d="100"/>
        <a:sy n="41" d="100"/>
      </p:scale>
      <p:origin x="0" y="199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AECF5-C9B4-406C-8664-5DA63B84865D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1457EF-30CA-49FB-9C0B-5062E0DB75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047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9743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9503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572509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788508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82794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905709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98623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9984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7127364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2959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9336170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76899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862420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40886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712152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211317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763770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53408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152282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904086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478674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101057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3528341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47608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879021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424357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6475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7435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953721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10562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634526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623169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0739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EA8B303-17AA-413E-ADA7-572480B3D571}" type="datetimeFigureOut">
              <a:rPr lang="ru-RU" smtClean="0"/>
              <a:pPr/>
              <a:t>14.05.2019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592A4AE-A3EC-4101-BF58-7466631F6D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9268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263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4911D-C3ED-4B52-B03C-4A89C7FDE4EB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14.05.2019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E7544-121C-4D26-A3B7-40BA013F4692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786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Картинки по запросу день победы открытки плакат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38" name="Picture 2" descr="Картинки по запросу тюльпаны в парк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3025214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://img1.liveinternet.ru/images/attach/c/7/98/370/98370745_y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5391"/>
            <a:ext cx="9144000" cy="6805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1246254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215015" cy="683860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102561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:wheel spokes="1"/>
      </p:transition>
    </mc:Choice>
    <mc:Fallback>
      <p:transition spd="slow">
        <p:wheel spokes="1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»ÐµÑÑÐ¸ÐºÐ¸ ÐÐÐ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76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25521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Ð°ÑÑÐ¸Ð½ÐºÐ¸ Ð¿Ð¾ Ð·Ð°Ð¿ÑÐ¾ÑÑ Ð°Ð¸ÑÑ Ð½Ð° ÐºÑÑÑÐ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008872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5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2866" name="Picture 2" descr="Картинки по запросу солнечный круг небо вокруг это рисунок мальчишки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img0.liveinternet.ru/images/attach/b/4/112/771/112771294_100710634_11388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7436" y="0"/>
            <a:ext cx="949071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20991704"/>
      </p:ext>
    </p:extLst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 descr="Картинки по запросу ветераны на парад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224904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9117899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Ð´ÐµÐ½Ñ Ð¿Ð¾Ð±ÐµÐ´Ñ 194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73" y="116632"/>
            <a:ext cx="8458964" cy="66038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18670348"/>
      </p:ext>
    </p:extLst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F:\ZvY5BItP0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0" y="0"/>
            <a:ext cx="913388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750">
        <p:checker dir="vert"/>
      </p:transition>
    </mc:Choice>
    <mc:Fallback>
      <p:transition spd="slow">
        <p:checke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60648"/>
            <a:ext cx="4824537" cy="635230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4" name="Picture 4" descr="http://www.fotoliks.ru/sites/default/files/styles/large/public/gallery/sk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14427" cy="6857999"/>
          </a:xfrm>
          <a:prstGeom prst="rect">
            <a:avLst/>
          </a:prstGeom>
          <a:noFill/>
        </p:spPr>
      </p:pic>
      <p:pic>
        <p:nvPicPr>
          <p:cNvPr id="158722" name="Picture 2" descr="http://cs33.babysfera.ru/2/d/d/a/220786526.377917990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47664" y="332656"/>
            <a:ext cx="5976664" cy="6179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65803428"/>
      </p:ext>
    </p:extLst>
  </p:cSld>
  <p:clrMapOvr>
    <a:masterClrMapping/>
  </p:clrMapOvr>
  <p:transition spd="slow"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Картинки по запросу песня лизаве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email"/>
          <a:srcRect t="3801" r="18352" b="38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2" descr="https://pp.vk.me/c631316/v631316843/22e2f/sBjMcAWUgH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11465" y="0"/>
            <a:ext cx="9637065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015165150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66" name="Picture 2" descr="http://stavgorod.ru/assets/images_cache/eb8678c2c24315b354132f43006b258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2656"/>
            <a:ext cx="9144000" cy="609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82771783"/>
      </p:ext>
    </p:extLst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0_Тема Office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2995</TotalTime>
  <Words>0</Words>
  <Application>Microsoft Office PowerPoint</Application>
  <PresentationFormat>Экран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Апекс</vt:lpstr>
      <vt:lpstr>1_Тема Office</vt:lpstr>
      <vt:lpstr>3_Тема Office</vt:lpstr>
      <vt:lpstr>10_Тема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193</cp:revision>
  <dcterms:created xsi:type="dcterms:W3CDTF">2017-04-10T19:49:16Z</dcterms:created>
  <dcterms:modified xsi:type="dcterms:W3CDTF">2019-05-14T20:03:53Z</dcterms:modified>
</cp:coreProperties>
</file>