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/>
              <a:t>ЛИТЕРАТУРНОЕ ЧТЕНИЕ</a:t>
            </a:r>
            <a:endParaRPr lang="ru-RU" sz="6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/>
              <a:t>К</a:t>
            </a:r>
            <a:r>
              <a:rPr lang="ru-RU" sz="9600" b="1" dirty="0" smtClean="0"/>
              <a:t>АКУШУК</a:t>
            </a:r>
            <a:endParaRPr lang="ru-RU" sz="9600" dirty="0" smtClean="0"/>
          </a:p>
          <a:p>
            <a:pPr algn="ctr">
              <a:buNone/>
            </a:pPr>
            <a:r>
              <a:rPr lang="ru-RU" sz="9600" b="1" dirty="0" smtClean="0"/>
              <a:t>ЕНОКОКТ</a:t>
            </a:r>
            <a:endParaRPr lang="ru-RU" sz="9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1500" b="1" dirty="0" smtClean="0"/>
              <a:t>КУКУШКА</a:t>
            </a:r>
          </a:p>
          <a:p>
            <a:pPr algn="ctr">
              <a:buNone/>
            </a:pPr>
            <a:r>
              <a:rPr lang="ru-RU" sz="11500" b="1" dirty="0" smtClean="0"/>
              <a:t>КОТЕНОК</a:t>
            </a:r>
            <a:endParaRPr lang="ru-RU" sz="115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Тема: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/>
              <a:t>Елена Александровна Благинина </a:t>
            </a:r>
            <a:r>
              <a:rPr lang="ru-RU" sz="6600" b="1" dirty="0" smtClean="0"/>
              <a:t>«Кукушка», «Котенок»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Цели: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познакомиться с биографией писательницы;</a:t>
            </a:r>
          </a:p>
          <a:p>
            <a:r>
              <a:rPr lang="ru-RU" sz="6000" b="1" dirty="0" smtClean="0"/>
              <a:t>познакомиться </a:t>
            </a:r>
            <a:r>
              <a:rPr lang="ru-RU" sz="6000" b="1" dirty="0" smtClean="0"/>
              <a:t>со стихотворениями.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620688"/>
            <a:ext cx="4499992" cy="5242594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Елена Александровна Благинина</a:t>
            </a:r>
            <a:endParaRPr lang="ru-RU" sz="4800" b="1" dirty="0"/>
          </a:p>
        </p:txBody>
      </p:sp>
      <p:pic>
        <p:nvPicPr>
          <p:cNvPr id="4" name="Содержимое 3" descr="144153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19857"/>
            <a:ext cx="4788024" cy="6254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maxresdefaul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32350" r="31675"/>
          <a:stretch>
            <a:fillRect/>
          </a:stretch>
        </p:blipFill>
        <p:spPr>
          <a:xfrm>
            <a:off x="0" y="0"/>
            <a:ext cx="4211960" cy="6585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9" descr="a_ignore_q_80_w_1000_c_limit_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83968" y="548680"/>
            <a:ext cx="4680520" cy="5952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olyubuytes-ka_igrushk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4644008" cy="508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bs000032386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8024" y="404664"/>
            <a:ext cx="4032448" cy="6250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31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Тема:</vt:lpstr>
      <vt:lpstr>Цели:</vt:lpstr>
      <vt:lpstr>Елена Александровна Благинина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Эльдорадо</dc:creator>
  <cp:lastModifiedBy>Эльдорадо</cp:lastModifiedBy>
  <cp:revision>3</cp:revision>
  <dcterms:created xsi:type="dcterms:W3CDTF">2019-04-09T12:25:18Z</dcterms:created>
  <dcterms:modified xsi:type="dcterms:W3CDTF">2019-04-09T12:49:18Z</dcterms:modified>
</cp:coreProperties>
</file>