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Тема: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b="1" dirty="0" smtClean="0"/>
              <a:t>Сергей Владимирович Михалков </a:t>
            </a:r>
            <a:r>
              <a:rPr lang="ru-RU" sz="6600" b="1" dirty="0" smtClean="0"/>
              <a:t>«Если»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Цели: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познакомиться </a:t>
            </a:r>
            <a:r>
              <a:rPr lang="ru-RU" sz="6000" b="1" dirty="0" smtClean="0"/>
              <a:t>с биографией писателя;</a:t>
            </a:r>
          </a:p>
          <a:p>
            <a:r>
              <a:rPr lang="ru-RU" sz="6000" b="1" dirty="0" smtClean="0"/>
              <a:t>познакомиться </a:t>
            </a:r>
            <a:r>
              <a:rPr lang="ru-RU" sz="6000" b="1" dirty="0" smtClean="0"/>
              <a:t>со стихотворением.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4536504" cy="545861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Сергей Владимирович Михалков </a:t>
            </a:r>
            <a:endParaRPr lang="ru-RU" sz="4800" b="1" dirty="0"/>
          </a:p>
        </p:txBody>
      </p:sp>
      <p:pic>
        <p:nvPicPr>
          <p:cNvPr id="4" name="Содержимое 4" descr="100744489_tonnel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8024" y="764704"/>
            <a:ext cx="4355976" cy="5198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\Рабочий стол\михалков\10038508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4540207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img1.labirint.ru/books/46461/big.jpg"/>
          <p:cNvPicPr>
            <a:picLocks noChangeAspect="1" noChangeArrowheads="1"/>
          </p:cNvPicPr>
          <p:nvPr/>
        </p:nvPicPr>
        <p:blipFill>
          <a:blip r:embed="rId3" cstate="print"/>
          <a:srcRect t="3763" b="4675"/>
          <a:stretch>
            <a:fillRect/>
          </a:stretch>
        </p:blipFill>
        <p:spPr bwMode="auto">
          <a:xfrm>
            <a:off x="4823520" y="548680"/>
            <a:ext cx="4320480" cy="6113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2.labirint.ru/books/116532/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5691" b="5338"/>
          <a:stretch>
            <a:fillRect/>
          </a:stretch>
        </p:blipFill>
        <p:spPr bwMode="auto">
          <a:xfrm>
            <a:off x="179512" y="620688"/>
            <a:ext cx="4176464" cy="5742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Admin\Рабочий стол\михалков\1503073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620688"/>
            <a:ext cx="4392488" cy="5766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22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Тема:</vt:lpstr>
      <vt:lpstr>Цели:</vt:lpstr>
      <vt:lpstr>Сергей Владимирович Михалков 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Эльдорадо</dc:creator>
  <cp:lastModifiedBy>Эльдорадо</cp:lastModifiedBy>
  <cp:revision>3</cp:revision>
  <dcterms:created xsi:type="dcterms:W3CDTF">2019-04-08T16:43:50Z</dcterms:created>
  <dcterms:modified xsi:type="dcterms:W3CDTF">2019-04-08T17:05:27Z</dcterms:modified>
</cp:coreProperties>
</file>