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75" r:id="rId4"/>
    <p:sldId id="257" r:id="rId5"/>
    <p:sldId id="276" r:id="rId6"/>
    <p:sldId id="277" r:id="rId7"/>
    <p:sldId id="280" r:id="rId8"/>
    <p:sldId id="279" r:id="rId9"/>
    <p:sldId id="270" r:id="rId10"/>
    <p:sldId id="26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gif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karla4\Desktop\диагност\игры\фон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91276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11560" y="908721"/>
            <a:ext cx="78488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МУНИЦИПАЛЬНОЕ АВТОНОМНОЕ 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ДОШКОЛЬНОЕ ОБРАЗОВАТЕЛЬНОЕ УЧРЕЖДЕНИЕ 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ДЕТСКИЙ САД № 20 КОМБИНИРОВАННОГО ВИДА ГОРОДСКОГО ОКРУГА 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ГОРОД НЕФТЕКАМСК РЕСПУБЛИКИ БАШКОРТОСТАН</a:t>
            </a:r>
          </a:p>
          <a:p>
            <a:pPr algn="ctr"/>
            <a:r>
              <a:rPr lang="ru-RU" sz="1200" dirty="0" smtClean="0"/>
              <a:t> 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2420888"/>
            <a:ext cx="4572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«Техника </a:t>
            </a:r>
          </a:p>
          <a:p>
            <a:pPr algn="ctr"/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Су-Джок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156176" y="4581128"/>
            <a:ext cx="21602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Автор: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Исмагилова Д.В.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419872" y="6093296"/>
            <a:ext cx="18722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Нефтекамск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2019 г.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F:\НПК1\фотки\bf042ce7f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28760" y="3861048"/>
            <a:ext cx="2739184" cy="180209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karla4\Desktop\диагност\игры\фон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912768"/>
          </a:xfrm>
          <a:prstGeom prst="rect">
            <a:avLst/>
          </a:prstGeom>
          <a:noFill/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683568" y="1072750"/>
            <a:ext cx="777686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Творческий подход, использование альтернативных методов и приемов способствуют более интересному, разнообразному и эффективному проведению образовательной и совместной деятельности педагогов и детей в детском саду.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Умелыми пальцы становятся не сразу. Главное помнить золотое правило: игры и упражнения, пальчиковые разминки должны проводиться систематически, выполняя пальчиками различные упражнения, дети достигают хорошего развития мелкой моторики рук, которая оказывает благоприятное влияние на развитие речи. Поэтому мы рекомендуем шире использовать разнообразные игры и упражнения, направленные на формирование тонких движений пальцев рук.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6" descr="D:\детский сад\анимашки\мяч\4fdbb374c71e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948264" y="4653136"/>
            <a:ext cx="8191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karla4\Desktop\диагност\игры\фон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912768"/>
          </a:xfrm>
          <a:prstGeom prst="rect">
            <a:avLst/>
          </a:prstGeom>
          <a:noFill/>
        </p:spPr>
      </p:pic>
      <p:pic>
        <p:nvPicPr>
          <p:cNvPr id="6" name="Picture 4" descr="Ву Пак Чжэ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899592" y="1988840"/>
            <a:ext cx="2664296" cy="371386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/>
          </a:extLst>
        </p:spPr>
      </p:pic>
      <p:sp>
        <p:nvSpPr>
          <p:cNvPr id="7" name="Прямоугольник 6"/>
          <p:cNvSpPr/>
          <p:nvPr/>
        </p:nvSpPr>
        <p:spPr>
          <a:xfrm>
            <a:off x="1115616" y="980728"/>
            <a:ext cx="25922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Пак </a:t>
            </a:r>
            <a:r>
              <a:rPr lang="ru-RU" sz="32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Чжэ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067944" y="1052736"/>
            <a:ext cx="432048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Профессор Пак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Чжэ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Park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Jae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Woo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  11.03.1942 - 25.03.2010) - основоположник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Су-Джок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терапии (акупунктуры).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Автор многих научных работ и монографий. 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Выпускник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Сеульского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Национального Университета, традиционную медицину изучал в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Сеульском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институте Восточной медицины; 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Академик Международной Академии наук (г. Мюнхен); 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почетный Доктор Санкт-Петербургской Академии физической культуры.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915816" y="980728"/>
            <a:ext cx="93610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Ву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karla4\Desktop\диагност\игры\фон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71400"/>
            <a:ext cx="9144000" cy="6912768"/>
          </a:xfrm>
          <a:prstGeom prst="rect">
            <a:avLst/>
          </a:prstGeom>
          <a:noFill/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899592" y="2397872"/>
            <a:ext cx="58326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6" descr="http://mmcpavlova.ru/wp-content/uploads/2015/11/5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899592" y="836712"/>
            <a:ext cx="3384376" cy="34387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  <p:pic>
        <p:nvPicPr>
          <p:cNvPr id="7" name="Picture 8" descr="http://k-popov.ru/wp-content/uploads/Shema-Su-Dzhok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2528915"/>
            <a:ext cx="3744416" cy="31200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karla4\Desktop\диагност\игры\фон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912768"/>
          </a:xfrm>
          <a:prstGeom prst="rect">
            <a:avLst/>
          </a:prstGeom>
          <a:noFill/>
        </p:spPr>
      </p:pic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755576" y="836712"/>
            <a:ext cx="7704856" cy="120032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развивать общую моторику,  речевые способности  детей 2 младшей группы   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учитывая возрастные и индивидуальные особенности ребёнка.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8" descr="http://g.io.ua/img_aa/large/2031/90/2031903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 flipH="1">
            <a:off x="755576" y="2132856"/>
            <a:ext cx="2160241" cy="2160241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/>
          </a:extLst>
        </p:spPr>
      </p:pic>
      <p:pic>
        <p:nvPicPr>
          <p:cNvPr id="7" name="Picture 12" descr="http://www.maam.ru/upload/blogs/detsad-299397-142425554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987824" y="4221088"/>
            <a:ext cx="2808312" cy="210623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/>
          </a:extLst>
        </p:spPr>
      </p:pic>
      <p:pic>
        <p:nvPicPr>
          <p:cNvPr id="8" name="Picture 6" descr="http://sansara.com.ua/files/store_apendix_big8572_5969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940152" y="2204864"/>
            <a:ext cx="2520279" cy="201622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/>
          </a:extLst>
        </p:spPr>
      </p:pic>
      <p:pic>
        <p:nvPicPr>
          <p:cNvPr id="9" name="Picture 16" descr="D:\детский сад\анимашки\мяч\280.gif"/>
          <p:cNvPicPr>
            <a:picLocks noChangeAspect="1" noChangeArrowheads="1" noCrop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563938" y="2132856"/>
            <a:ext cx="1606550" cy="2586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karla4\Desktop\диагност\игры\фон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91276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627784" y="836712"/>
            <a:ext cx="590465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u="sng" dirty="0" err="1" smtClean="0">
                <a:latin typeface="Times New Roman" pitchFamily="18" charset="0"/>
                <a:cs typeface="Times New Roman" pitchFamily="18" charset="0"/>
              </a:rPr>
              <a:t>Приемущества</a:t>
            </a:r>
            <a:r>
              <a:rPr lang="ru-RU" sz="2000" i="1" u="sng" dirty="0" smtClean="0">
                <a:latin typeface="Times New Roman" pitchFamily="18" charset="0"/>
                <a:cs typeface="Times New Roman" pitchFamily="18" charset="0"/>
              </a:rPr>
              <a:t> использования в детском саду: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Безопасность использования;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Проводится индивидуально и с группой;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Возможность использования многократно в течении дня;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Самомассаж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может быть включён в любую НОД;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Игровая форма.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5" descr="D:\детский сад\анимашки\мяч\stick_figure_drawing_four_check_marks_nonlooping_500_clr_6582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584" y="1196752"/>
            <a:ext cx="1584176" cy="252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http://www.ahtubinsk-today.ru/media/k2/items/cache/db3d107162b44c7db7083361a15a2f1d_XL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83568" y="3429000"/>
            <a:ext cx="3439376" cy="25826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  <p:pic>
        <p:nvPicPr>
          <p:cNvPr id="11" name="Picture 4" descr="http://img3.proshkolu.ru/content/media/pic/std/1000000/286000/285688-1642e065ae1cd41b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644008" y="3429000"/>
            <a:ext cx="3672408" cy="26102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karla4\Desktop\диагност\игры\фон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912768"/>
          </a:xfrm>
          <a:prstGeom prst="rect">
            <a:avLst/>
          </a:prstGeom>
          <a:noFill/>
        </p:spPr>
      </p:pic>
      <p:pic>
        <p:nvPicPr>
          <p:cNvPr id="6" name="Picture 2" descr="http://globuss24.ru/userfiles/image/doc/hello_html_710dd147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99592" y="908720"/>
            <a:ext cx="7346950" cy="5118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karla4\Desktop\диагност\игры\фон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912768"/>
          </a:xfrm>
          <a:prstGeom prst="rect">
            <a:avLst/>
          </a:prstGeom>
          <a:noFill/>
        </p:spPr>
      </p:pic>
      <p:pic>
        <p:nvPicPr>
          <p:cNvPr id="7" name="Picture 6" descr="D:\детский сад\анимашки\мяч\839823567.jpg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03848" y="5429250"/>
            <a:ext cx="28575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D:\детский сад\анимашки\мяч\839823567.jpg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5429250"/>
            <a:ext cx="28575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D:\детский сад\анимашки\мяч\839823567.jpg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96136" y="5429250"/>
            <a:ext cx="28575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Users\karla4\Desktop\фото нпк\20180207_17432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27584" y="2996952"/>
            <a:ext cx="3168352" cy="1905962"/>
          </a:xfrm>
          <a:prstGeom prst="rect">
            <a:avLst/>
          </a:prstGeom>
          <a:noFill/>
        </p:spPr>
      </p:pic>
      <p:pic>
        <p:nvPicPr>
          <p:cNvPr id="1028" name="Picture 4" descr="C:\Users\karla4\Desktop\фото нпк\20180207_17454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72000" y="3573016"/>
            <a:ext cx="3384376" cy="2035913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683568" y="1196751"/>
            <a:ext cx="756084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u="sng" dirty="0" smtClean="0">
                <a:latin typeface="Times New Roman" pitchFamily="18" charset="0"/>
                <a:cs typeface="Times New Roman" pitchFamily="18" charset="0"/>
              </a:rPr>
              <a:t>«Слива»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Сливу я держу в руке,     (Кладут мячик на правую  ладошку.)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Зажимаю в кулаке,           (Крепко сжимают его.)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Отпускаю, разжимаю      (Раскрывают ладонь.)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ладошками катаю.       (Катают мячик между ладонями.)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karla4\Desktop\диагност\игры\фон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912768"/>
          </a:xfrm>
          <a:prstGeom prst="rect">
            <a:avLst/>
          </a:prstGeom>
          <a:noFill/>
        </p:spPr>
      </p:pic>
      <p:pic>
        <p:nvPicPr>
          <p:cNvPr id="2050" name="Picture 2" descr="F:\НПК1\фотки\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584" y="980728"/>
            <a:ext cx="7560840" cy="50533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karla4\Desktop\диагност\игры\фон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54768"/>
            <a:ext cx="9144000" cy="6912768"/>
          </a:xfrm>
          <a:prstGeom prst="rect">
            <a:avLst/>
          </a:prstGeom>
          <a:noFill/>
        </p:spPr>
      </p:pic>
      <p:pic>
        <p:nvPicPr>
          <p:cNvPr id="7170" name="Picture 2" descr="C:\Users\karla4\Desktop\фото нпк\20180207_07373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99592" y="1124745"/>
            <a:ext cx="2885631" cy="1656183"/>
          </a:xfrm>
          <a:prstGeom prst="rect">
            <a:avLst/>
          </a:prstGeom>
          <a:noFill/>
        </p:spPr>
      </p:pic>
      <p:pic>
        <p:nvPicPr>
          <p:cNvPr id="7171" name="Picture 3" descr="C:\Users\karla4\Desktop\фото нпк\20180207_08534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707904" y="1124744"/>
            <a:ext cx="2753137" cy="1656184"/>
          </a:xfrm>
          <a:prstGeom prst="rect">
            <a:avLst/>
          </a:prstGeom>
          <a:noFill/>
        </p:spPr>
      </p:pic>
      <p:pic>
        <p:nvPicPr>
          <p:cNvPr id="7172" name="Picture 4" descr="C:\Users\karla4\Desktop\фото нпк\20180207_16551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99592" y="2780928"/>
            <a:ext cx="2808312" cy="1656184"/>
          </a:xfrm>
          <a:prstGeom prst="rect">
            <a:avLst/>
          </a:prstGeom>
          <a:noFill/>
        </p:spPr>
      </p:pic>
      <p:pic>
        <p:nvPicPr>
          <p:cNvPr id="7173" name="Picture 5" descr="C:\Users\karla4\Desktop\фото нпк\20180207_165617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228184" y="1124744"/>
            <a:ext cx="2152927" cy="4824536"/>
          </a:xfrm>
          <a:prstGeom prst="rect">
            <a:avLst/>
          </a:prstGeom>
          <a:noFill/>
        </p:spPr>
      </p:pic>
      <p:pic>
        <p:nvPicPr>
          <p:cNvPr id="7174" name="Picture 6" descr="C:\Users\karla4\Desktop\фото нпк\20180207_165737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707904" y="2780928"/>
            <a:ext cx="2520280" cy="1656183"/>
          </a:xfrm>
          <a:prstGeom prst="rect">
            <a:avLst/>
          </a:prstGeom>
          <a:noFill/>
        </p:spPr>
      </p:pic>
      <p:pic>
        <p:nvPicPr>
          <p:cNvPr id="7175" name="Picture 7" descr="C:\Users\karla4\Desktop\фото нпк\20180207_170557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899592" y="4437112"/>
            <a:ext cx="2808312" cy="1494142"/>
          </a:xfrm>
          <a:prstGeom prst="rect">
            <a:avLst/>
          </a:prstGeom>
          <a:noFill/>
        </p:spPr>
      </p:pic>
      <p:pic>
        <p:nvPicPr>
          <p:cNvPr id="7176" name="Picture 8" descr="C:\Users\karla4\Desktop\фото нпк\20180207_170702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707904" y="4437112"/>
            <a:ext cx="2520280" cy="1512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194</Words>
  <Application>Microsoft Office PowerPoint</Application>
  <PresentationFormat>Экран (4:3)</PresentationFormat>
  <Paragraphs>33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karla4</dc:creator>
  <cp:lastModifiedBy>karla4</cp:lastModifiedBy>
  <cp:revision>37</cp:revision>
  <dcterms:created xsi:type="dcterms:W3CDTF">2018-02-06T15:54:05Z</dcterms:created>
  <dcterms:modified xsi:type="dcterms:W3CDTF">2019-05-14T15:02:51Z</dcterms:modified>
</cp:coreProperties>
</file>