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62" r:id="rId5"/>
    <p:sldId id="263" r:id="rId6"/>
    <p:sldId id="257" r:id="rId7"/>
    <p:sldId id="264" r:id="rId8"/>
    <p:sldId id="259" r:id="rId9"/>
    <p:sldId id="261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66EBAE6-527B-3A40-85FA-16ED1A4F8DDC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144F45-C709-0949-BAB8-D616B2CE95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46E824-86EB-FE49-8E7F-C4C5AA4F6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234" y="2396021"/>
            <a:ext cx="9567135" cy="1119076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Профессии моего будущего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47EEDC-61A6-4268-8B8A-D37907F4DA70}"/>
              </a:ext>
            </a:extLst>
          </p:cNvPr>
          <p:cNvSpPr txBox="1"/>
          <p:nvPr/>
        </p:nvSpPr>
        <p:spPr>
          <a:xfrm>
            <a:off x="4286031" y="3740858"/>
            <a:ext cx="30868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Цой София 2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«Д»</a:t>
            </a:r>
          </a:p>
        </p:txBody>
      </p:sp>
    </p:spTree>
    <p:extLst>
      <p:ext uri="{BB962C8B-B14F-4D97-AF65-F5344CB8AC3E}">
        <p14:creationId xmlns:p14="http://schemas.microsoft.com/office/powerpoint/2010/main" val="124432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9D7594-EFA8-4F08-AEDB-B8A69DD824A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19" y="1002838"/>
            <a:ext cx="3598808" cy="232423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43177F-A951-45DD-9250-F976D9E0D6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19" y="3592138"/>
            <a:ext cx="5614219" cy="212269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7B2881A-78E1-4219-A17A-4020E303FFD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8726" y="173665"/>
            <a:ext cx="2452727" cy="327030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EF418C-0C7B-4E1E-9978-1F6563CF226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923" y="4248078"/>
            <a:ext cx="4163568" cy="23195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97" y="68242"/>
            <a:ext cx="6817303" cy="934596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Другие профессии будущего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548327" y="839390"/>
            <a:ext cx="26436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Строитель космических дорог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35319" y="6000887"/>
            <a:ext cx="6268261" cy="5667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Проектировщик дирижаблей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934127" y="1536824"/>
            <a:ext cx="295504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Космобиолог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5914477" y="3443968"/>
            <a:ext cx="6242461" cy="8608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Дизайнер виртуальных миров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6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843148"/>
            <a:ext cx="10515600" cy="5333815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мы живем в мире технологий и инноваций, прогресс не стоит на месте. Я считаю, что в ближайшем будущем будут актуальны профессии, которые  помогут человечеству стремительно развиваться и совершенствоваться.</a:t>
            </a:r>
          </a:p>
          <a:p>
            <a:pPr marL="45720" indent="0" algn="just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изучение профессий, которые будут прогрессировать в современном обществе.</a:t>
            </a:r>
          </a:p>
          <a:p>
            <a:pPr marL="45720" indent="0" algn="just"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ряд  востребованных и полезных профессий будущего;  </a:t>
            </a:r>
          </a:p>
          <a:p>
            <a:pPr algn="just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помочь ребятам выбрать профессию будущего и направить свой потенциал в выбранном направлении. </a:t>
            </a:r>
          </a:p>
        </p:txBody>
      </p:sp>
    </p:spTree>
    <p:extLst>
      <p:ext uri="{BB962C8B-B14F-4D97-AF65-F5344CB8AC3E}">
        <p14:creationId xmlns:p14="http://schemas.microsoft.com/office/powerpoint/2010/main" val="235560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2657D02-F17D-48AE-818D-0244CB549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7088" y="1043140"/>
            <a:ext cx="5134482" cy="309134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58B517-39E2-4431-AEFE-21201876F2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5" y="2449793"/>
            <a:ext cx="5687068" cy="33693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060CBB-AB9B-4781-AB7B-261AA51380B4}"/>
              </a:ext>
            </a:extLst>
          </p:cNvPr>
          <p:cNvSpPr txBox="1"/>
          <p:nvPr/>
        </p:nvSpPr>
        <p:spPr>
          <a:xfrm>
            <a:off x="277604" y="979716"/>
            <a:ext cx="6607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Информационное общество</a:t>
            </a:r>
          </a:p>
        </p:txBody>
      </p:sp>
    </p:spTree>
    <p:extLst>
      <p:ext uri="{BB962C8B-B14F-4D97-AF65-F5344CB8AC3E}">
        <p14:creationId xmlns:p14="http://schemas.microsoft.com/office/powerpoint/2010/main" val="6666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A0AFA75A-5530-4C45-B5FD-57B7B96862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438" y="544957"/>
            <a:ext cx="5733354" cy="5737089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5890161" y="1880971"/>
            <a:ext cx="5902035" cy="324513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Сити-фермер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специалист по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обустраиванию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 обслуживанию аграрных хозяйств на крышах и в зданиях небоскребов крупных городов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7A4102-D9F8-460D-A149-9F06CF9A4E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9445" y="1408726"/>
            <a:ext cx="7305584" cy="507860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360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Агроферма</a:t>
            </a: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будущего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41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3A00D8-EA0E-4ACF-B566-D839D0B135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4131" y="1547500"/>
            <a:ext cx="9161157" cy="51531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67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Менеджер </a:t>
            </a:r>
            <a:r>
              <a:rPr lang="ru-RU" sz="5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космотуризма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30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0314158-8DAD-EF48-9B79-615D09F92A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4410" y="522889"/>
            <a:ext cx="6362587" cy="5757251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7778339" y="1974887"/>
            <a:ext cx="3729840" cy="28532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Новое туристическое направление – космический туризм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9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F04B9682-64D7-6945-A962-3FFD11367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951" y="1210250"/>
            <a:ext cx="6412675" cy="5309303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53143" y="365125"/>
            <a:ext cx="10702245" cy="1071789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Макет </a:t>
            </a:r>
            <a:r>
              <a:rPr lang="ru-RU" sz="6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экогорода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1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010B6D-8101-41AC-8316-788BC29AF8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665" y="1769423"/>
            <a:ext cx="9082207" cy="480950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8872" y="279216"/>
            <a:ext cx="9144000" cy="1454582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ближайшем будущем </a:t>
            </a:r>
            <a:r>
              <a:rPr lang="ru-RU" sz="4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экогород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станет реальностью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03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129</TotalTime>
  <Words>130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Georgia</vt:lpstr>
      <vt:lpstr>Times New Roman</vt:lpstr>
      <vt:lpstr>Trebuchet MS</vt:lpstr>
      <vt:lpstr>Воздушный поток</vt:lpstr>
      <vt:lpstr>Профессии моего будущего</vt:lpstr>
      <vt:lpstr>Презентация PowerPoint</vt:lpstr>
      <vt:lpstr>Презентация PowerPoint</vt:lpstr>
      <vt:lpstr>Презентация PowerPoint</vt:lpstr>
      <vt:lpstr>Агроферма будущего</vt:lpstr>
      <vt:lpstr>Менеджер космотуризма</vt:lpstr>
      <vt:lpstr>Презентация PowerPoint</vt:lpstr>
      <vt:lpstr>Макет экогорода </vt:lpstr>
      <vt:lpstr>В ближайшем будущем экогород станет реальностью</vt:lpstr>
      <vt:lpstr>Другие профессии будущего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Гримакова</dc:creator>
  <cp:lastModifiedBy>alex_agps@mail.ru</cp:lastModifiedBy>
  <cp:revision>16</cp:revision>
  <dcterms:modified xsi:type="dcterms:W3CDTF">2019-05-14T19:05:50Z</dcterms:modified>
</cp:coreProperties>
</file>