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7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59" autoAdjust="0"/>
    <p:restoredTop sz="94660"/>
  </p:normalViewPr>
  <p:slideViewPr>
    <p:cSldViewPr>
      <p:cViewPr varScale="1">
        <p:scale>
          <a:sx n="51" d="100"/>
          <a:sy n="51" d="100"/>
        </p:scale>
        <p:origin x="-90" y="-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s://www.rz43.ru/index.php/sorokonozhka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s://www.cdti43.ru/olimpiady-i-konkursy-dlya-detej-i-molodezhi/domik-semignomik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emu.cerm.ru/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ya-enciklopedia.ru/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://umniymamontenok.ru/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://www.perspektiva-olymp.ru/pony/main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www.farosta.ru/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://www.unikru.ru/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https://www.olympiadonline.ru/1-4/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hyperlink" Target="https://syndychok-znaniy.ru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mega-talant.com/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https://www.covenok.ru/sov/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hyperlink" Target="http://cleve.ru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mir-olimpiad.ru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runodog.ru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runodog.ru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rm.kirov.ru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konkurskit.org/index.html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mathkang.ru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konkurs-rebus.ru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692696"/>
            <a:ext cx="8604448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Олимпиады для учащихся начальной школы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8434" name="Picture 2" descr="Картинки по запросу учебники картинки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339752" y="3212976"/>
            <a:ext cx="5025380" cy="3101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hlinkClick r:id="rId2"/>
              </a:rPr>
              <a:t>https://www.rz43.ru/index.php/sorokonozhka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b="1" dirty="0" smtClean="0"/>
              <a:t>Всероссийская олимпиада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Картинки по запросу олимпиада «Домик — семигномик»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691680" y="2204864"/>
            <a:ext cx="5832648" cy="43204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05273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hlinkClick r:id="rId2"/>
              </a:rPr>
              <a:t>https://www.cdti43.ru/olimpiady-i-konkursy-dlya-detej-i-molodezhi/domik-semignomik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b="1" dirty="0" smtClean="0"/>
              <a:t>Всероссийская дистанционная олимпиада </a:t>
            </a:r>
            <a:endParaRPr lang="ru-RU" b="1" dirty="0"/>
          </a:p>
        </p:txBody>
      </p:sp>
      <p:pic>
        <p:nvPicPr>
          <p:cNvPr id="4" name="Рисунок 3" descr="Картинки по запросу олимпиада «Домик — семигномик»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15616" y="3140968"/>
            <a:ext cx="6912768" cy="339733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http://emu.cerm.ru/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9552" y="1844824"/>
            <a:ext cx="8278349" cy="41764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http://ya-enciklopedia.ru/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96752"/>
            <a:ext cx="9433048" cy="309634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/>
              <a:t>Международный конкурс по основным</a:t>
            </a:r>
            <a:br>
              <a:rPr lang="ru-RU" sz="4000" b="1" dirty="0" smtClean="0"/>
            </a:br>
            <a:r>
              <a:rPr lang="ru-RU" sz="4000" b="1" dirty="0" smtClean="0"/>
              <a:t>школьным предметам</a:t>
            </a:r>
            <a:endParaRPr lang="ru-RU" sz="4000" b="1" dirty="0"/>
          </a:p>
        </p:txBody>
      </p:sp>
      <p:pic>
        <p:nvPicPr>
          <p:cNvPr id="4" name="Рисунок 3" descr="Картинки по запросу олимпиада Я — энциклопедия»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619672" y="3284984"/>
            <a:ext cx="6336704" cy="35730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http://umniymamontenok.ru/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/>
              <a:t>Международная олимпиада</a:t>
            </a:r>
            <a:endParaRPr lang="ru-RU" sz="4000" b="1" dirty="0"/>
          </a:p>
        </p:txBody>
      </p:sp>
      <p:pic>
        <p:nvPicPr>
          <p:cNvPr id="4" name="Рисунок 3" descr="Картинки по запросу олимпиада Я — энциклопедия»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15616" y="2708920"/>
            <a:ext cx="7056784" cy="34563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8892480" cy="1215008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hlinkClick r:id="rId2"/>
              </a:rPr>
              <a:t>http://www.perspektiva-olymp.ru/pony/main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686800" cy="211683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/>
              <a:t>Международные интеллектуальные детские конкурсы </a:t>
            </a:r>
            <a:endParaRPr lang="ru-RU" sz="4000" dirty="0"/>
          </a:p>
        </p:txBody>
      </p:sp>
      <p:pic>
        <p:nvPicPr>
          <p:cNvPr id="4" name="Рисунок 3" descr="poni_logo2015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051720" y="3356992"/>
            <a:ext cx="5040560" cy="296658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www.farosta.ru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7016" y="1268760"/>
            <a:ext cx="8856984" cy="2088232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4000" b="1" dirty="0" smtClean="0"/>
              <a:t>Всероссийские конкурсы, викторины и олимпиады</a:t>
            </a:r>
            <a:br>
              <a:rPr lang="ru-RU" sz="4000" b="1" dirty="0" smtClean="0"/>
            </a:br>
            <a:endParaRPr lang="ru-RU" sz="4000" b="1" dirty="0"/>
          </a:p>
        </p:txBody>
      </p:sp>
      <p:pic>
        <p:nvPicPr>
          <p:cNvPr id="4" name="Рисунок 3" descr="logo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267744" y="2852936"/>
            <a:ext cx="4752528" cy="36004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http://www.unikru.ru/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/>
              <a:t>Международные викторины, олимпиады, конкурсы</a:t>
            </a:r>
            <a:endParaRPr lang="ru-RU" sz="4000" b="1" dirty="0"/>
          </a:p>
        </p:txBody>
      </p:sp>
      <p:pic>
        <p:nvPicPr>
          <p:cNvPr id="4" name="Рисунок 3" descr="Картинки по запросу Международный и Всероссийский конкурс «УНИКУМ»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43608" y="3140968"/>
            <a:ext cx="7236804" cy="28803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686800" cy="13541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hlinkClick r:id="rId2"/>
              </a:rPr>
              <a:t>https://www.olympiadonline.ru/1-4/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b="1" dirty="0" smtClean="0"/>
              <a:t>Всероссийская олимпиада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547664" y="2636912"/>
            <a:ext cx="6048672" cy="38741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https://syndychok-znaniy.ru/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84784"/>
            <a:ext cx="9144000" cy="158417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>
                <a:latin typeface="Georgia" panose="02040502050405020303" pitchFamily="18" charset="0"/>
              </a:rPr>
              <a:t>Всероссийские дистанционные мероприятия</a:t>
            </a:r>
            <a:endParaRPr lang="ru-RU" sz="40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536" y="3356992"/>
            <a:ext cx="8352928" cy="23042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hlinkClick r:id="rId2"/>
              </a:rPr>
              <a:t>https://mega-talant.com/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80729"/>
            <a:ext cx="9324528" cy="2376263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4000" b="1" dirty="0" smtClean="0">
                <a:latin typeface="Georgia" pitchFamily="18" charset="0"/>
              </a:rPr>
              <a:t>Международные и всероссийские олимпиады, конкурсы, турниры и творческие марафоны</a:t>
            </a:r>
            <a:endParaRPr lang="ru-RU" sz="4000" b="1" dirty="0">
              <a:latin typeface="Georgia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331640" y="3429000"/>
            <a:ext cx="6768752" cy="28803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https://www.covenok.ru/sov/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4000" b="1" dirty="0" smtClean="0">
                <a:latin typeface="Georgia" panose="02040502050405020303" pitchFamily="18" charset="0"/>
              </a:rPr>
              <a:t>Международная эвристическая олимпиада </a:t>
            </a:r>
            <a:r>
              <a:rPr lang="ru-RU" dirty="0" smtClean="0">
                <a:latin typeface="Georgia" panose="02040502050405020303" pitchFamily="18" charset="0"/>
              </a:rPr>
              <a:t/>
            </a:r>
            <a:br>
              <a:rPr lang="ru-RU" dirty="0" smtClean="0">
                <a:latin typeface="Georgia" panose="02040502050405020303" pitchFamily="18" charset="0"/>
              </a:rPr>
            </a:b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11560" y="3068960"/>
            <a:ext cx="8079298" cy="31683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http://cleve.ru/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268760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/>
              <a:t>Всероссийские и Международные дистанционные конкурсы и олимпиады</a:t>
            </a:r>
            <a:endParaRPr lang="ru-RU" sz="4000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7544" y="3356992"/>
            <a:ext cx="8352928" cy="20882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Georgia" panose="02040502050405020303" pitchFamily="18" charset="0"/>
                <a:hlinkClick r:id="rId2"/>
              </a:rPr>
              <a:t>https://mir-olimpiad.ru</a:t>
            </a:r>
            <a:r>
              <a:rPr lang="ru-RU" dirty="0" smtClean="0">
                <a:latin typeface="Georgia" panose="02040502050405020303" pitchFamily="18" charset="0"/>
              </a:rPr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>
                <a:latin typeface="Georgia" panose="02040502050405020303" pitchFamily="18" charset="0"/>
              </a:rPr>
              <a:t>Всероссийские олимпиады и конкурсы</a:t>
            </a:r>
            <a:endParaRPr lang="ru-RU" sz="4000" b="1" dirty="0"/>
          </a:p>
        </p:txBody>
      </p:sp>
      <p:pic>
        <p:nvPicPr>
          <p:cNvPr id="4" name="Picture 2" descr="C:\Users\Omega Electronics\Desktop\ап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284984"/>
            <a:ext cx="8420134" cy="177951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http://runodog.ru/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331640" y="1556792"/>
            <a:ext cx="6912768" cy="48834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http://runodog.ru/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6328" y="1124744"/>
            <a:ext cx="8877672" cy="466997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/>
              <a:t>Международный игровой конкурс по истории мировой культуры</a:t>
            </a:r>
            <a:endParaRPr lang="ru-RU" sz="4000" b="1" dirty="0"/>
          </a:p>
        </p:txBody>
      </p:sp>
      <p:pic>
        <p:nvPicPr>
          <p:cNvPr id="4" name="Рисунок 3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835696" y="3068960"/>
            <a:ext cx="6048672" cy="35730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http://www.rm.kirov.ru/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/>
              <a:t>Международная </a:t>
            </a:r>
          </a:p>
          <a:p>
            <a:pPr algn="ctr">
              <a:buNone/>
            </a:pPr>
            <a:r>
              <a:rPr lang="ru-RU" sz="4000" b="1" dirty="0" smtClean="0"/>
              <a:t>конкурс-игра</a:t>
            </a:r>
            <a:endParaRPr lang="ru-RU" sz="4000" b="1" dirty="0"/>
          </a:p>
        </p:txBody>
      </p:sp>
      <p:pic>
        <p:nvPicPr>
          <p:cNvPr id="4" name="Рисунок 3" descr="Картинки по запросу олимпиада русский медвеж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75656" y="3140968"/>
            <a:ext cx="6480720" cy="32403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hlinkClick r:id="rId2"/>
              </a:rPr>
              <a:t>http://konkurskit.org/index.html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/>
              <a:t>Всероссийский творческий конкурс по информатике и компьютерным наукам</a:t>
            </a:r>
            <a:endParaRPr lang="ru-RU" sz="4000" b="1" dirty="0"/>
          </a:p>
        </p:txBody>
      </p:sp>
      <p:pic>
        <p:nvPicPr>
          <p:cNvPr id="4" name="Рисунок 3" descr="Картинки по запросу олимпиада кит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43608" y="3429000"/>
            <a:ext cx="7056784" cy="31683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https://mathkang.ru/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/>
              <a:t>Международная          конкурс-игра</a:t>
            </a:r>
            <a:endParaRPr lang="ru-RU" sz="4000" b="1" dirty="0"/>
          </a:p>
        </p:txBody>
      </p:sp>
      <p:pic>
        <p:nvPicPr>
          <p:cNvPr id="4" name="Рисунок 3" descr="Картинки по запросу олимпиада кенгуру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339752" y="2852936"/>
            <a:ext cx="4752528" cy="37444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http://konkurs-rebus.ru/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556792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/>
              <a:t>Международный конкурс</a:t>
            </a:r>
            <a:endParaRPr lang="ru-RU" sz="4000" b="1" dirty="0"/>
          </a:p>
        </p:txBody>
      </p:sp>
      <p:pic>
        <p:nvPicPr>
          <p:cNvPr id="4" name="Рисунок 3" descr="Картинки по запросу олимпиада ребус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99592" y="2708920"/>
            <a:ext cx="7488832" cy="35283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52</TotalTime>
  <Words>149</Words>
  <Application>Microsoft Office PowerPoint</Application>
  <PresentationFormat>Экран (4:3)</PresentationFormat>
  <Paragraphs>38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https://mega-talant.com/ </vt:lpstr>
      <vt:lpstr>https://mir-olimpiad.ru </vt:lpstr>
      <vt:lpstr>http://runodog.ru/ </vt:lpstr>
      <vt:lpstr>http://runodog.ru/ </vt:lpstr>
      <vt:lpstr>http://www.rm.kirov.ru/ </vt:lpstr>
      <vt:lpstr>http://konkurskit.org/index.html </vt:lpstr>
      <vt:lpstr>https://mathkang.ru/ </vt:lpstr>
      <vt:lpstr>http://konkurs-rebus.ru/ </vt:lpstr>
      <vt:lpstr>https://www.rz43.ru/index.php/sorokonozhka  Всероссийская олимпиада</vt:lpstr>
      <vt:lpstr>https://www.cdti43.ru/olimpiady-i-konkursy-dlya-detej-i-molodezhi/domik-semignomik  Всероссийская дистанционная олимпиада </vt:lpstr>
      <vt:lpstr>http://emu.cerm.ru/ </vt:lpstr>
      <vt:lpstr>http://ya-enciklopedia.ru/ </vt:lpstr>
      <vt:lpstr>http://umniymamontenok.ru/ </vt:lpstr>
      <vt:lpstr>http://www.perspektiva-olymp.ru/pony/main </vt:lpstr>
      <vt:lpstr>www.farosta.ru</vt:lpstr>
      <vt:lpstr>http://www.unikru.ru/</vt:lpstr>
      <vt:lpstr>https://www.olympiadonline.ru/1-4/ </vt:lpstr>
      <vt:lpstr>https://syndychok-znaniy.ru/ </vt:lpstr>
      <vt:lpstr>https://www.covenok.ru/sov/ </vt:lpstr>
      <vt:lpstr>http://cleve.ru/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Олимпиады для начальной школы</dc:title>
  <dc:creator>гарипова гульнур</dc:creator>
  <cp:lastModifiedBy>гарипова гульнур</cp:lastModifiedBy>
  <cp:revision>8</cp:revision>
  <dcterms:created xsi:type="dcterms:W3CDTF">2017-04-26T13:38:11Z</dcterms:created>
  <dcterms:modified xsi:type="dcterms:W3CDTF">2017-05-01T17:46:17Z</dcterms:modified>
</cp:coreProperties>
</file>