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diagrams/layout1.xml" ContentType="application/vnd.openxmlformats-officedocument.drawingml.diagram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9"/>
  </p:notesMasterIdLst>
  <p:sldIdLst>
    <p:sldId id="256" r:id="rId2"/>
    <p:sldId id="273" r:id="rId3"/>
    <p:sldId id="274" r:id="rId4"/>
    <p:sldId id="276" r:id="rId5"/>
    <p:sldId id="267" r:id="rId6"/>
    <p:sldId id="277" r:id="rId7"/>
    <p:sldId id="278" r:id="rId8"/>
    <p:sldId id="261" r:id="rId9"/>
    <p:sldId id="260" r:id="rId10"/>
    <p:sldId id="266" r:id="rId11"/>
    <p:sldId id="271" r:id="rId12"/>
    <p:sldId id="265" r:id="rId13"/>
    <p:sldId id="270" r:id="rId14"/>
    <p:sldId id="279" r:id="rId15"/>
    <p:sldId id="257" r:id="rId16"/>
    <p:sldId id="283" r:id="rId17"/>
    <p:sldId id="284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4995" autoAdjust="0"/>
    <p:restoredTop sz="72914" autoAdjust="0"/>
  </p:normalViewPr>
  <p:slideViewPr>
    <p:cSldViewPr snapToGrid="0">
      <p:cViewPr varScale="1">
        <p:scale>
          <a:sx n="48" d="100"/>
          <a:sy n="48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53D3C79-7130-4A42-B92B-EB15820D54C5}" type="doc">
      <dgm:prSet loTypeId="urn:microsoft.com/office/officeart/2005/8/layout/vList2" loCatId="list" qsTypeId="urn:microsoft.com/office/officeart/2005/8/quickstyle/3d7" qsCatId="3D" csTypeId="urn:microsoft.com/office/officeart/2005/8/colors/accent5_2" csCatId="accent5" phldr="1"/>
      <dgm:spPr/>
      <dgm:t>
        <a:bodyPr/>
        <a:lstStyle/>
        <a:p>
          <a:endParaRPr lang="ru-RU"/>
        </a:p>
      </dgm:t>
    </dgm:pt>
    <dgm:pt modelId="{291CFB21-B815-48A3-84CC-AB0D2D5B333C}">
      <dgm:prSet/>
      <dgm:spPr/>
      <dgm:t>
        <a:bodyPr/>
        <a:lstStyle/>
        <a:p>
          <a:pPr rtl="0"/>
          <a:r>
            <a:rPr lang="ru-RU" dirty="0" smtClean="0"/>
            <a:t>Программы считывания </a:t>
          </a:r>
          <a:endParaRPr lang="ru-RU" dirty="0"/>
        </a:p>
      </dgm:t>
    </dgm:pt>
    <dgm:pt modelId="{2395FDF4-0DF1-419D-8FD4-24225229ABA5}" type="parTrans" cxnId="{770B762E-A483-4A13-AA3F-45B93B37C9D6}">
      <dgm:prSet/>
      <dgm:spPr/>
      <dgm:t>
        <a:bodyPr/>
        <a:lstStyle/>
        <a:p>
          <a:endParaRPr lang="ru-RU"/>
        </a:p>
      </dgm:t>
    </dgm:pt>
    <dgm:pt modelId="{B9707AC9-0341-45A4-A55B-347BDDEF7E93}" type="sibTrans" cxnId="{770B762E-A483-4A13-AA3F-45B93B37C9D6}">
      <dgm:prSet/>
      <dgm:spPr/>
      <dgm:t>
        <a:bodyPr/>
        <a:lstStyle/>
        <a:p>
          <a:endParaRPr lang="ru-RU"/>
        </a:p>
      </dgm:t>
    </dgm:pt>
    <dgm:pt modelId="{71B5A3E7-EC5E-4DFD-B600-06E9076851FA}">
      <dgm:prSet/>
      <dgm:spPr/>
      <dgm:t>
        <a:bodyPr/>
        <a:lstStyle/>
        <a:p>
          <a:r>
            <a:rPr lang="ru-RU" dirty="0" smtClean="0"/>
            <a:t>Возможности и примеры</a:t>
          </a:r>
          <a:endParaRPr lang="ru-RU" dirty="0"/>
        </a:p>
      </dgm:t>
    </dgm:pt>
    <dgm:pt modelId="{2A2089F3-6FEA-4657-8B99-EC1239E00CBD}" type="parTrans" cxnId="{979A8F25-597E-4B34-88F9-9B2CC7B9939A}">
      <dgm:prSet/>
      <dgm:spPr/>
      <dgm:t>
        <a:bodyPr/>
        <a:lstStyle/>
        <a:p>
          <a:endParaRPr lang="ru-RU"/>
        </a:p>
      </dgm:t>
    </dgm:pt>
    <dgm:pt modelId="{647012FA-CDC4-44A7-91E1-6889FCBACB5E}" type="sibTrans" cxnId="{979A8F25-597E-4B34-88F9-9B2CC7B9939A}">
      <dgm:prSet/>
      <dgm:spPr/>
      <dgm:t>
        <a:bodyPr/>
        <a:lstStyle/>
        <a:p>
          <a:endParaRPr lang="ru-RU"/>
        </a:p>
      </dgm:t>
    </dgm:pt>
    <dgm:pt modelId="{55E3696C-4901-44BB-9CB1-FC93D253CE7E}">
      <dgm:prSet/>
      <dgm:spPr/>
      <dgm:t>
        <a:bodyPr/>
        <a:lstStyle/>
        <a:p>
          <a:pPr rtl="0"/>
          <a:r>
            <a:rPr lang="ru-RU" dirty="0" smtClean="0"/>
            <a:t>Создание кода</a:t>
          </a:r>
          <a:endParaRPr lang="ru-RU" dirty="0"/>
        </a:p>
      </dgm:t>
    </dgm:pt>
    <dgm:pt modelId="{5D3FB4C1-F5BF-461D-90F9-1880539F7CC6}" type="sibTrans" cxnId="{B6FD6EAF-F582-4AFA-9799-5D6AB0170B4B}">
      <dgm:prSet/>
      <dgm:spPr/>
      <dgm:t>
        <a:bodyPr/>
        <a:lstStyle/>
        <a:p>
          <a:endParaRPr lang="ru-RU"/>
        </a:p>
      </dgm:t>
    </dgm:pt>
    <dgm:pt modelId="{1425A839-D5BF-4389-8926-996DEF55657C}" type="parTrans" cxnId="{B6FD6EAF-F582-4AFA-9799-5D6AB0170B4B}">
      <dgm:prSet/>
      <dgm:spPr/>
      <dgm:t>
        <a:bodyPr/>
        <a:lstStyle/>
        <a:p>
          <a:endParaRPr lang="ru-RU"/>
        </a:p>
      </dgm:t>
    </dgm:pt>
    <dgm:pt modelId="{63FD73CC-0F6A-4090-8E71-33043B5D237B}" type="pres">
      <dgm:prSet presAssocID="{253D3C79-7130-4A42-B92B-EB15820D54C5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A708AD3-D9FC-4EBE-A1A8-EF254DEA4E00}" type="pres">
      <dgm:prSet presAssocID="{71B5A3E7-EC5E-4DFD-B600-06E9076851FA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71465D1-6C3E-4B07-B032-3AE22263B862}" type="pres">
      <dgm:prSet presAssocID="{647012FA-CDC4-44A7-91E1-6889FCBACB5E}" presName="spacer" presStyleCnt="0"/>
      <dgm:spPr/>
      <dgm:t>
        <a:bodyPr/>
        <a:lstStyle/>
        <a:p>
          <a:endParaRPr lang="ru-RU"/>
        </a:p>
      </dgm:t>
    </dgm:pt>
    <dgm:pt modelId="{6557037E-C346-4072-8CD0-596939694388}" type="pres">
      <dgm:prSet presAssocID="{291CFB21-B815-48A3-84CC-AB0D2D5B333C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AAC250A-505E-4BA6-A1F2-D0E15F3C57D8}" type="pres">
      <dgm:prSet presAssocID="{B9707AC9-0341-45A4-A55B-347BDDEF7E93}" presName="spacer" presStyleCnt="0"/>
      <dgm:spPr/>
      <dgm:t>
        <a:bodyPr/>
        <a:lstStyle/>
        <a:p>
          <a:endParaRPr lang="ru-RU"/>
        </a:p>
      </dgm:t>
    </dgm:pt>
    <dgm:pt modelId="{FA309A3F-6354-46B1-8F9F-31798B5BCFAF}" type="pres">
      <dgm:prSet presAssocID="{55E3696C-4901-44BB-9CB1-FC93D253CE7E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3BD2182-95DD-4202-A9F3-378EE6766FFA}" type="presOf" srcId="{253D3C79-7130-4A42-B92B-EB15820D54C5}" destId="{63FD73CC-0F6A-4090-8E71-33043B5D237B}" srcOrd="0" destOrd="0" presId="urn:microsoft.com/office/officeart/2005/8/layout/vList2"/>
    <dgm:cxn modelId="{915DF3E5-95F7-4315-9C54-8C99052F123E}" type="presOf" srcId="{291CFB21-B815-48A3-84CC-AB0D2D5B333C}" destId="{6557037E-C346-4072-8CD0-596939694388}" srcOrd="0" destOrd="0" presId="urn:microsoft.com/office/officeart/2005/8/layout/vList2"/>
    <dgm:cxn modelId="{770B762E-A483-4A13-AA3F-45B93B37C9D6}" srcId="{253D3C79-7130-4A42-B92B-EB15820D54C5}" destId="{291CFB21-B815-48A3-84CC-AB0D2D5B333C}" srcOrd="1" destOrd="0" parTransId="{2395FDF4-0DF1-419D-8FD4-24225229ABA5}" sibTransId="{B9707AC9-0341-45A4-A55B-347BDDEF7E93}"/>
    <dgm:cxn modelId="{B6FD6EAF-F582-4AFA-9799-5D6AB0170B4B}" srcId="{253D3C79-7130-4A42-B92B-EB15820D54C5}" destId="{55E3696C-4901-44BB-9CB1-FC93D253CE7E}" srcOrd="2" destOrd="0" parTransId="{1425A839-D5BF-4389-8926-996DEF55657C}" sibTransId="{5D3FB4C1-F5BF-461D-90F9-1880539F7CC6}"/>
    <dgm:cxn modelId="{E3B301D0-3A81-4846-8C81-40E609F26355}" type="presOf" srcId="{55E3696C-4901-44BB-9CB1-FC93D253CE7E}" destId="{FA309A3F-6354-46B1-8F9F-31798B5BCFAF}" srcOrd="0" destOrd="0" presId="urn:microsoft.com/office/officeart/2005/8/layout/vList2"/>
    <dgm:cxn modelId="{979A8F25-597E-4B34-88F9-9B2CC7B9939A}" srcId="{253D3C79-7130-4A42-B92B-EB15820D54C5}" destId="{71B5A3E7-EC5E-4DFD-B600-06E9076851FA}" srcOrd="0" destOrd="0" parTransId="{2A2089F3-6FEA-4657-8B99-EC1239E00CBD}" sibTransId="{647012FA-CDC4-44A7-91E1-6889FCBACB5E}"/>
    <dgm:cxn modelId="{35CA5650-4375-4868-9C43-C9D55BB5DA9F}" type="presOf" srcId="{71B5A3E7-EC5E-4DFD-B600-06E9076851FA}" destId="{7A708AD3-D9FC-4EBE-A1A8-EF254DEA4E00}" srcOrd="0" destOrd="0" presId="urn:microsoft.com/office/officeart/2005/8/layout/vList2"/>
    <dgm:cxn modelId="{785828F8-7087-4BCA-B889-B7C4B3DA0ECF}" type="presParOf" srcId="{63FD73CC-0F6A-4090-8E71-33043B5D237B}" destId="{7A708AD3-D9FC-4EBE-A1A8-EF254DEA4E00}" srcOrd="0" destOrd="0" presId="urn:microsoft.com/office/officeart/2005/8/layout/vList2"/>
    <dgm:cxn modelId="{44684999-DAF5-4A0C-BCE8-C29D4AEBF2F7}" type="presParOf" srcId="{63FD73CC-0F6A-4090-8E71-33043B5D237B}" destId="{F71465D1-6C3E-4B07-B032-3AE22263B862}" srcOrd="1" destOrd="0" presId="urn:microsoft.com/office/officeart/2005/8/layout/vList2"/>
    <dgm:cxn modelId="{D3AE9108-B913-4D76-ADBB-5CE310131E7F}" type="presParOf" srcId="{63FD73CC-0F6A-4090-8E71-33043B5D237B}" destId="{6557037E-C346-4072-8CD0-596939694388}" srcOrd="2" destOrd="0" presId="urn:microsoft.com/office/officeart/2005/8/layout/vList2"/>
    <dgm:cxn modelId="{D32EFFEF-2840-4890-A20C-D8911C47C986}" type="presParOf" srcId="{63FD73CC-0F6A-4090-8E71-33043B5D237B}" destId="{FAAC250A-505E-4BA6-A1F2-D0E15F3C57D8}" srcOrd="3" destOrd="0" presId="urn:microsoft.com/office/officeart/2005/8/layout/vList2"/>
    <dgm:cxn modelId="{1D287CF2-D3DC-42EF-A561-3D3F3D8D32B2}" type="presParOf" srcId="{63FD73CC-0F6A-4090-8E71-33043B5D237B}" destId="{FA309A3F-6354-46B1-8F9F-31798B5BCFAF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7">
  <dgm:title val=""/>
  <dgm:desc val=""/>
  <dgm:catLst>
    <dgm:cat type="3D" pri="11700"/>
  </dgm:catLst>
  <dgm:scene3d>
    <a:camera prst="perspectiveLeft" zoom="91000"/>
    <a:lightRig rig="threePt" dir="t">
      <a:rot lat="0" lon="0" rev="20640000"/>
    </a:lightRig>
  </dgm:scene3d>
  <dgm:styleLbl name="node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threePt" dir="t"/>
    </dgm:scene3d>
    <dgm:sp3d extrusionH="50600" prstMaterial="clear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 z="572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118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 z="106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 z="-2118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0000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50600">
      <a:bevelT w="101600" h="80600"/>
      <a:bevelB w="80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50600">
      <a:bevelT w="101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61800" extrusionH="10600" contourW="3000">
      <a:bevelT w="48600" h="8600" prst="softRound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61800" extrusionH="10600" contourW="3000">
      <a:bevelT w="48600" h="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618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50600">
      <a:bevelT w="80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200" extrusionH="600" contourW="3000" prstMaterial="plastic">
      <a:bevelT w="80600" h="18600" prst="relaxedInset"/>
      <a:bevelB w="80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B7DE94-A3E7-42E3-86F7-9DA20DAD99E1}" type="datetimeFigureOut">
              <a:rPr lang="ru-RU" smtClean="0"/>
              <a:pPr/>
              <a:t>14.05.2019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0D7C17-FCE1-44B1-8C8C-F23E83C1037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527842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vocaroo.com/" TargetMode="External"/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0D7C17-FCE1-44B1-8C8C-F23E83C10373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0408593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Создать QR-код не сложно. И</a:t>
            </a:r>
            <a:r>
              <a:rPr lang="ru-RU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совершенно бесплатно. Для создания QR кодов имеется множество сервисов и программ. Коды сохраняется в виде графического изображения, в форматах JPEG, PNG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0D7C17-FCE1-44B1-8C8C-F23E83C10373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8965975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незаменимый помощник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0D7C17-FCE1-44B1-8C8C-F23E83C10373}" type="slidenum">
              <a:rPr lang="ru-RU" smtClean="0"/>
              <a:pPr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8674441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ABA6A3-E3D5-4ECD-B142-0D0C2DC8C2FB}" type="slidenum">
              <a:rPr lang="ru-RU" smtClean="0"/>
              <a:pPr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324394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Примеры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0D7C17-FCE1-44B1-8C8C-F23E83C10373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825994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0D7C17-FCE1-44B1-8C8C-F23E83C10373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440064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fontAlgn="base"/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А еще:</a:t>
            </a:r>
          </a:p>
          <a:p>
            <a:pPr fontAlgn="base"/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пословицы и поговорки</a:t>
            </a:r>
          </a:p>
          <a:p>
            <a:pPr fontAlgn="base"/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загадки</a:t>
            </a:r>
          </a:p>
          <a:p>
            <a:pPr fontAlgn="base"/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адреса, в том числе с указанием координат</a:t>
            </a:r>
          </a:p>
          <a:p>
            <a:pPr fontAlgn="base"/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короткие (до 8 строк) стихи… естественно, не пятистопным ямбом</a:t>
            </a:r>
          </a:p>
          <a:p>
            <a:pPr fontAlgn="base"/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даты</a:t>
            </a:r>
          </a:p>
          <a:p>
            <a:pPr fontAlgn="base"/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списки слов для упорядочивания, исправления ошибок, вставки букв и т.п.</a:t>
            </a:r>
          </a:p>
          <a:p>
            <a:pPr fontAlgn="base"/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поздравления</a:t>
            </a:r>
          </a:p>
          <a:p>
            <a:pPr fontAlgn="base"/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факты</a:t>
            </a:r>
          </a:p>
          <a:p>
            <a:pPr fontAlgn="base"/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правила</a:t>
            </a:r>
          </a:p>
          <a:p>
            <a:pPr fontAlgn="base"/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визитки (основная информация личного характера)</a:t>
            </a:r>
          </a:p>
          <a:p>
            <a:pPr fontAlgn="base"/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объявления</a:t>
            </a:r>
          </a:p>
          <a:p>
            <a:pPr fontAlgn="base"/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приглашения к участию в чем-либо</a:t>
            </a:r>
          </a:p>
          <a:p>
            <a:pPr fontAlgn="base"/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учет активностей…</a:t>
            </a:r>
          </a:p>
          <a:p>
            <a:pPr fontAlgn="base"/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…и вообще любые вопросы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0D7C17-FCE1-44B1-8C8C-F23E83C10373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226291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присоединиться к игре с этим кодом 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0D7C17-FCE1-44B1-8C8C-F23E83C10373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3764298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Код на видео презентацию Технология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0D7C17-FCE1-44B1-8C8C-F23E83C10373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3510090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Код на музыкальный файл Искусство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0D7C17-FCE1-44B1-8C8C-F23E83C10373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0905106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Записать голос можно с помощью</a:t>
            </a:r>
            <a:r>
              <a:rPr lang="ru-RU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инструмента для записи звука на сайте </a:t>
            </a:r>
            <a:r>
              <a:rPr lang="ru-RU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vocaroo.com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Vocaroo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- это простой веб-инструмент для учителей и учеников для создания простых и быстрых аудиозаписей. </a:t>
            </a:r>
          </a:p>
          <a:p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Пользователи могут записывать с использованием традиционных кнопок или загружать файлы (поддерживаются большинство распространенных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аудиоформатов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(mp3,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ogg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flac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wav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wma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amr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m4a,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aiff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aif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aac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mp2,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gsm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3ga,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au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и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ra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). Максимальный размер 50 МБ.) </a:t>
            </a:r>
          </a:p>
          <a:p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Когда пользователь завершает свою запись, он может сохранить ее и поделиться ею в виде ссылки. </a:t>
            </a:r>
          </a:p>
          <a:p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Здесь</a:t>
            </a:r>
            <a:r>
              <a:rPr lang="ru-RU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же м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ожно создать QR-код, который будет полезен для публикации на документах, дисплеях и т. д.</a:t>
            </a:r>
          </a:p>
          <a:p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Vocaroo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- отличный инструмент если запись длится не более 2 минут. Контентное творчество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0D7C17-FCE1-44B1-8C8C-F23E83C10373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4032078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0D7C17-FCE1-44B1-8C8C-F23E83C10373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44918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C4574-95FE-4C82-BF48-70135C0E8FA4}" type="datetime1">
              <a:rPr lang="ru-RU" smtClean="0"/>
              <a:pPr/>
              <a:t>14.05.2019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2A369-FAE1-4908-8A06-D1D8079414A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135644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C5FEAA-43B1-4189-9AB4-80F1B5F444DE}" type="datetime1">
              <a:rPr lang="ru-RU" smtClean="0"/>
              <a:pPr/>
              <a:t>14.05.2019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2A369-FAE1-4908-8A06-D1D8079414A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136210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17FDC-B971-4A70-BEAC-02F63F3857D2}" type="datetime1">
              <a:rPr lang="ru-RU" smtClean="0"/>
              <a:pPr/>
              <a:t>14.05.2019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2A369-FAE1-4908-8A06-D1D8079414A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409776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926B9-B83E-4DAC-9DB0-00DF3FAB62F4}" type="datetime1">
              <a:rPr lang="ru-RU" smtClean="0"/>
              <a:pPr/>
              <a:t>14.05.2019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2A369-FAE1-4908-8A06-D1D8079414A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655105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4393B-54EE-4D16-BD98-256C5AAB91FE}" type="datetime1">
              <a:rPr lang="ru-RU" smtClean="0"/>
              <a:pPr/>
              <a:t>14.05.2019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2A369-FAE1-4908-8A06-D1D8079414A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540482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36E1B-81F8-47BC-885A-AE055223128B}" type="datetime1">
              <a:rPr lang="ru-RU" smtClean="0"/>
              <a:pPr/>
              <a:t>14.05.2019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2A369-FAE1-4908-8A06-D1D8079414A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487023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B1F92-DF99-44D3-9B42-57E3BC46A85C}" type="datetime1">
              <a:rPr lang="ru-RU" smtClean="0"/>
              <a:pPr/>
              <a:t>14.05.2019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2A369-FAE1-4908-8A06-D1D8079414A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745271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43700-FC62-424C-84FD-5B4FF1AE59C6}" type="datetime1">
              <a:rPr lang="ru-RU" smtClean="0"/>
              <a:pPr/>
              <a:t>14.05.2019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2A369-FAE1-4908-8A06-D1D8079414A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389381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FA8051-2395-48A7-B189-CE1CF9BDB73B}" type="datetime1">
              <a:rPr lang="ru-RU" smtClean="0"/>
              <a:pPr/>
              <a:t>14.05.2019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017243" y="6347413"/>
            <a:ext cx="2057400" cy="365125"/>
          </a:xfrm>
        </p:spPr>
        <p:txBody>
          <a:bodyPr/>
          <a:lstStyle/>
          <a:p>
            <a:fld id="{4AB2A369-FAE1-4908-8A06-D1D8079414A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307080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C79EB5-9CFD-4619-9095-27C0C57D2B7E}" type="datetime1">
              <a:rPr lang="ru-RU" smtClean="0"/>
              <a:pPr/>
              <a:t>14.05.2019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2A369-FAE1-4908-8A06-D1D8079414A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445129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346F9-C423-4C9C-8721-1ACA0021D623}" type="datetime1">
              <a:rPr lang="ru-RU" smtClean="0"/>
              <a:pPr/>
              <a:t>14.05.2019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2A369-FAE1-4908-8A06-D1D8079414A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77451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5F0D65-8374-4EAB-B139-19CB9EB12A15}" type="datetime1">
              <a:rPr lang="ru-RU" smtClean="0"/>
              <a:pPr/>
              <a:t>14.05.2019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B2A369-FAE1-4908-8A06-D1D8079414A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950859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vocaroo.com/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itunes.apple.com/app/scan/id411206394" TargetMode="External"/><Relationship Id="rId2" Type="http://schemas.openxmlformats.org/officeDocument/2006/relationships/hyperlink" Target="https://itunes.apple.com/app/bakodo-barcode-scanner-qr/id371932548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qrcoder.ru/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hyperlink" Target="https://www.visualead.com/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hyperlink" Target="https://infourok.ru/r-kodi-primenenie-mobilnih-tehnologiy-v-obrazovatelnoy-deyatelnosti-2070933.html" TargetMode="External"/><Relationship Id="rId3" Type="http://schemas.openxmlformats.org/officeDocument/2006/relationships/hyperlink" Target="http://mvpblog.ru/innovacii_v_obrazovanii/ispolzovanie-kvest-texnologij-na-urokax-fizicheskoj-kultury.html" TargetMode="External"/><Relationship Id="rId7" Type="http://schemas.openxmlformats.org/officeDocument/2006/relationships/hyperlink" Target="https://docplayer.ru/51880735-Qr-kvest-dlya-prohozhdeniya-kvesta-neobhodimy-mobilnye-ustroystva-s-programmoy-po-schitke-qr-kodov-dostup-v-internet-i-kontakt.html" TargetMode="External"/><Relationship Id="rId2" Type="http://schemas.openxmlformats.org/officeDocument/2006/relationships/hyperlink" Target="http://bizsovets.ru/chto-takoe-qr-kod-i-kak-im-polzovatsya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mirymoskvy.ru/text-topics/sajt-dnya-chem-vam-polezen-qr-kod-i-kak-sdelat-ego-za-1-minutu/" TargetMode="External"/><Relationship Id="rId5" Type="http://schemas.openxmlformats.org/officeDocument/2006/relationships/hyperlink" Target="https://multiurok.ru/blog/idiei-ispol-zovaniia-qr-kodov.html" TargetMode="External"/><Relationship Id="rId10" Type="http://schemas.openxmlformats.org/officeDocument/2006/relationships/hyperlink" Target="https://drive.google.com/file/d/0B6gVIiaOU-LhaC02WlRDZUFCQ2c/view" TargetMode="External"/><Relationship Id="rId4" Type="http://schemas.openxmlformats.org/officeDocument/2006/relationships/hyperlink" Target="https://&#1086;&#1090;&#1082;&#1088;&#1099;&#1090;&#1099;&#1081;&#1091;&#1088;&#1086;&#1082;.&#1088;&#1092;/%D1%81%D1%82%D0%B0%D1%82%D1%8C%D0%B8/672814/" TargetMode="External"/><Relationship Id="rId9" Type="http://schemas.openxmlformats.org/officeDocument/2006/relationships/hyperlink" Target="http://didaktor.ru/kak-ispolzovat-qr-kody-v-shkole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learningapps.org/view6063169" TargetMode="Externa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jpe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gif"/><Relationship Id="rId5" Type="http://schemas.openxmlformats.org/officeDocument/2006/relationships/image" Target="../media/image13.jpe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youtube.com/channel/UC_Xs2B_6xYkw2AOuDwET1hA" TargetMode="External"/><Relationship Id="rId4" Type="http://schemas.openxmlformats.org/officeDocument/2006/relationships/image" Target="../media/image21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Создание и использование QR кодов в игровой деятельности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965292"/>
            <a:ext cx="6858000" cy="1655762"/>
          </a:xfrm>
        </p:spPr>
        <p:txBody>
          <a:bodyPr>
            <a:noAutofit/>
          </a:bodyPr>
          <a:lstStyle/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Цыренова Саяна </a:t>
            </a:r>
            <a:r>
              <a:rPr lang="ru-RU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Баторовна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учитель технологии</a:t>
            </a:r>
          </a:p>
          <a:p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2019 г.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2A369-FAE1-4908-8A06-D1D8079414A8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37861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Запись голосовых сообщений</a:t>
            </a:r>
            <a:endParaRPr lang="ru-RU" sz="2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8650" y="1825625"/>
            <a:ext cx="4181345" cy="4537598"/>
          </a:xfrm>
        </p:spPr>
        <p:txBody>
          <a:bodyPr>
            <a:normAutofit fontScale="85000" lnSpcReduction="20000"/>
          </a:bodyPr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  <a:hlinkClick r:id="rId3"/>
              </a:rPr>
              <a:t>https://vocaroo.com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hlinkClick r:id="rId3"/>
              </a:rPr>
              <a:t>/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нажмите на красную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кнопку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🔴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Click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Record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(разрешите использования микрофона, нажав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Allow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)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приступите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к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записи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только вы наговорили достаточно,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нажмите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Stop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теперь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вы можете переписать запись, нажав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Retry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или послушать результат, нажав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Listen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Представить голосовое сообщение в виде QR кода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12548" y="1690689"/>
            <a:ext cx="2552700" cy="93345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58754" y="2767796"/>
            <a:ext cx="2860288" cy="1582740"/>
          </a:xfrm>
          <a:prstGeom prst="rect">
            <a:avLst/>
          </a:prstGeom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2A369-FAE1-4908-8A06-D1D8079414A8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67055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-38497"/>
            <a:ext cx="7886700" cy="1325563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Распознавание кода</a:t>
            </a:r>
            <a:endParaRPr lang="ru-RU" sz="2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8650" y="3858014"/>
            <a:ext cx="7886700" cy="2999986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Запускаем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программу, для распознавания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QR-кода;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Наводим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фотокамеру на QR-код;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Отрегулируем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размер и четкость изображения на экране.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QR-код должен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находиться по центру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экрана;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Ждём.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Проанализировав QR-код,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приложение автоматически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выдаст вам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информацию;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Если ничего не изменилось, повторить попытку, поменяв расстояние до сканируемого QR-кода;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Как только сканирование завершено, на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экране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будет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зашифрованная информация или ссылка на ресурс Интернет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6" name="Группа 5"/>
          <p:cNvGrpSpPr/>
          <p:nvPr/>
        </p:nvGrpSpPr>
        <p:grpSpPr>
          <a:xfrm>
            <a:off x="6124640" y="970940"/>
            <a:ext cx="2390710" cy="2365212"/>
            <a:chOff x="513568" y="1337170"/>
            <a:chExt cx="2390710" cy="2365212"/>
          </a:xfrm>
        </p:grpSpPr>
        <p:pic>
          <p:nvPicPr>
            <p:cNvPr id="4" name="Рисунок 3"/>
            <p:cNvPicPr>
              <a:picLocks noChangeAspect="1"/>
            </p:cNvPicPr>
            <p:nvPr/>
          </p:nvPicPr>
          <p:blipFill rotWithShape="1">
            <a:blip r:embed="rId3"/>
            <a:srcRect/>
            <a:stretch/>
          </p:blipFill>
          <p:spPr>
            <a:xfrm>
              <a:off x="801666" y="1337170"/>
              <a:ext cx="2102612" cy="2365212"/>
            </a:xfrm>
            <a:prstGeom prst="rect">
              <a:avLst/>
            </a:prstGeom>
          </p:spPr>
        </p:pic>
        <p:sp>
          <p:nvSpPr>
            <p:cNvPr id="5" name="Прямоугольник 4"/>
            <p:cNvSpPr/>
            <p:nvPr/>
          </p:nvSpPr>
          <p:spPr>
            <a:xfrm>
              <a:off x="513568" y="2675409"/>
              <a:ext cx="1114816" cy="102697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1026" name="Picture 2" descr="Картинки по запросу интернет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36543" y="1224516"/>
            <a:ext cx="2111636" cy="2111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Похожее изображение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1372096" y="1071531"/>
            <a:ext cx="1115288" cy="23324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6682048" y="3371887"/>
            <a:ext cx="15293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Приложение 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063613" y="3381356"/>
            <a:ext cx="11732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Интернет 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88039" y="3371887"/>
            <a:ext cx="256044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Мобильное устройство 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2A369-FAE1-4908-8A06-D1D8079414A8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45103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202288"/>
            <a:ext cx="7886700" cy="1325563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Сканер </a:t>
            </a:r>
            <a:r>
              <a:rPr lang="en-US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QR-</a:t>
            </a: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кода для </a:t>
            </a:r>
            <a:r>
              <a:rPr lang="en-US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Android </a:t>
            </a: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en-US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iOS</a:t>
            </a:r>
            <a:endParaRPr lang="ru-RU" sz="2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628650" y="3482235"/>
            <a:ext cx="8515350" cy="269472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dirty="0" smtClean="0"/>
              <a:t>Android</a:t>
            </a:r>
          </a:p>
          <a:p>
            <a:pPr marL="0" indent="0">
              <a:buNone/>
            </a:pPr>
            <a:r>
              <a:rPr lang="en-US" sz="2400" dirty="0" smtClean="0"/>
              <a:t>QR Droid Code Scanner, QR Code Reader and </a:t>
            </a:r>
            <a:r>
              <a:rPr lang="en-US" sz="2400" dirty="0"/>
              <a:t>Scanner</a:t>
            </a:r>
            <a:endParaRPr lang="en-US" sz="2400" dirty="0" smtClean="0"/>
          </a:p>
          <a:p>
            <a:pPr marL="0" indent="0">
              <a:buNone/>
            </a:pPr>
            <a:r>
              <a:rPr lang="en-US" sz="2400" b="1" dirty="0" smtClean="0"/>
              <a:t>Apple</a:t>
            </a:r>
            <a:endParaRPr lang="ru-RU" sz="2400" b="1" dirty="0" smtClean="0"/>
          </a:p>
          <a:p>
            <a:r>
              <a:rPr lang="it-IT" sz="2400" dirty="0" smtClean="0"/>
              <a:t>Bakodo —</a:t>
            </a:r>
            <a:r>
              <a:rPr lang="ru-RU" sz="2400" dirty="0" smtClean="0"/>
              <a:t> </a:t>
            </a:r>
            <a:r>
              <a:rPr lang="it-IT" sz="2400" dirty="0" smtClean="0">
                <a:hlinkClick r:id="rId2"/>
              </a:rPr>
              <a:t>https</a:t>
            </a:r>
            <a:r>
              <a:rPr lang="it-IT" sz="2400" dirty="0">
                <a:hlinkClick r:id="rId2"/>
              </a:rPr>
              <a:t>://</a:t>
            </a:r>
            <a:r>
              <a:rPr lang="it-IT" sz="2400" dirty="0" smtClean="0">
                <a:hlinkClick r:id="rId2"/>
              </a:rPr>
              <a:t>itunes.apple.com/app/bakodo-barcode-scanner-qr/id371932548</a:t>
            </a:r>
            <a:r>
              <a:rPr lang="ru-RU" sz="2400" dirty="0" smtClean="0"/>
              <a:t>  </a:t>
            </a:r>
          </a:p>
          <a:p>
            <a:r>
              <a:rPr lang="it-IT" sz="2400" dirty="0" smtClean="0"/>
              <a:t>Scan </a:t>
            </a:r>
            <a:r>
              <a:rPr lang="it-IT" sz="2400" dirty="0"/>
              <a:t>— </a:t>
            </a:r>
            <a:r>
              <a:rPr lang="it-IT" sz="2400" dirty="0">
                <a:hlinkClick r:id="rId3"/>
              </a:rPr>
              <a:t>https://</a:t>
            </a:r>
            <a:r>
              <a:rPr lang="it-IT" sz="2400" dirty="0" smtClean="0">
                <a:hlinkClick r:id="rId3"/>
              </a:rPr>
              <a:t>itunes.apple.com/app/scan/id411206394</a:t>
            </a:r>
            <a:r>
              <a:rPr lang="ru-RU" sz="2400" dirty="0" smtClean="0"/>
              <a:t> </a:t>
            </a:r>
            <a:endParaRPr lang="ru-RU" sz="2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2734" y="1644300"/>
            <a:ext cx="4793733" cy="154706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22383" y="1644300"/>
            <a:ext cx="3907599" cy="145044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846351" y="2889552"/>
            <a:ext cx="1005604" cy="1160313"/>
          </a:xfrm>
          <a:prstGeom prst="rect">
            <a:avLst/>
          </a:prstGeom>
        </p:spPr>
      </p:pic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2A369-FAE1-4908-8A06-D1D8079414A8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10582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139658"/>
            <a:ext cx="7886700" cy="1325563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Создание кода</a:t>
            </a:r>
            <a:endParaRPr lang="ru-RU" sz="2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628650" y="10322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Генератор </a:t>
            </a:r>
            <a:r>
              <a:rPr lang="en-US" sz="28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QR-</a:t>
            </a: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кода</a:t>
            </a:r>
            <a:endParaRPr lang="ru-RU" sz="28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167277" y="1464174"/>
            <a:ext cx="322395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hlinkClick r:id="rId3"/>
              </a:rPr>
              <a:t>http://www.qrcoder.ru/</a:t>
            </a:r>
            <a:r>
              <a:rPr lang="ru-RU" sz="2400" dirty="0" smtClean="0"/>
              <a:t> </a:t>
            </a:r>
            <a:endParaRPr lang="ru-RU" sz="2400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8650" y="2122637"/>
            <a:ext cx="7177914" cy="234459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48125" y="4664028"/>
            <a:ext cx="4467225" cy="1971675"/>
          </a:xfrm>
          <a:prstGeom prst="rect">
            <a:avLst/>
          </a:prstGeom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2A369-FAE1-4908-8A06-D1D8079414A8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47239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Создание кода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Цветной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QR-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код</a:t>
            </a:r>
          </a:p>
          <a:p>
            <a:r>
              <a:rPr lang="en-US" dirty="0" smtClean="0">
                <a:hlinkClick r:id="rId2"/>
              </a:rPr>
              <a:t>https</a:t>
            </a:r>
            <a:r>
              <a:rPr lang="en-US" dirty="0">
                <a:hlinkClick r:id="rId2"/>
              </a:rPr>
              <a:t>://www.visualead.com</a:t>
            </a:r>
            <a:r>
              <a:rPr lang="en-US" dirty="0" smtClean="0">
                <a:hlinkClick r:id="rId2"/>
              </a:rPr>
              <a:t>/</a:t>
            </a:r>
            <a:r>
              <a:rPr lang="ru-RU" dirty="0" smtClean="0"/>
              <a:t>  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664895" y="1825625"/>
            <a:ext cx="3050088" cy="3050088"/>
          </a:xfrm>
          <a:prstGeom prst="rect">
            <a:avLst/>
          </a:prstGeom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2A369-FAE1-4908-8A06-D1D8079414A8}" type="slidenum">
              <a:rPr lang="ru-RU" smtClean="0"/>
              <a:pPr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81182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Достоинство QR-кода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fontAlgn="base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Развитие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мотивации обучаемых к самостоятельной учебно-познавательной деятельности</a:t>
            </a:r>
          </a:p>
          <a:p>
            <a:pPr fontAlgn="base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Коллекции ресурсов для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работы над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проектом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fontAlgn="base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Связь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 онлайн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контентом, обеспечивающим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доступ в электронные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библиотеки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fontAlgn="base"/>
            <a:r>
              <a:rPr lang="ru-RU" dirty="0">
                <a:latin typeface="Times New Roman" pitchFamily="18" charset="0"/>
                <a:cs typeface="Times New Roman" pitchFamily="18" charset="0"/>
              </a:rPr>
              <a:t>Обогащение информационной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среды: выставки,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школьного музея (размещение на стендах ссылок на тематические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мультимедиаресурсы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2A369-FAE1-4908-8A06-D1D8079414A8}" type="slidenum">
              <a:rPr lang="ru-RU" smtClean="0"/>
              <a:pPr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0807074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94232" y="4896779"/>
            <a:ext cx="6858000" cy="702527"/>
          </a:xfrm>
        </p:spPr>
        <p:txBody>
          <a:bodyPr>
            <a:norm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3016956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r>
              <a:rPr lang="ru-RU" dirty="0"/>
              <a:t>Источники: </a:t>
            </a:r>
          </a:p>
          <a:p>
            <a:pPr lvl="0"/>
            <a:r>
              <a:rPr lang="ru-RU" u="sng" dirty="0">
                <a:hlinkClick r:id="rId2"/>
              </a:rPr>
              <a:t>http://bizsovets.ru/chto-takoe-qr-kod-i-kak-im-polzovatsya.html</a:t>
            </a:r>
            <a:r>
              <a:rPr lang="ru-RU" dirty="0"/>
              <a:t> </a:t>
            </a:r>
          </a:p>
          <a:p>
            <a:pPr lvl="0"/>
            <a:r>
              <a:rPr lang="ru-RU" u="sng" dirty="0">
                <a:hlinkClick r:id="rId3"/>
              </a:rPr>
              <a:t>http://mvpblog.ru/innovacii_v_obrazovanii/ispolzovanie-kvest-texnologij-na-urokax-fizicheskoj-kultury.html</a:t>
            </a:r>
            <a:r>
              <a:rPr lang="ru-RU" dirty="0"/>
              <a:t> </a:t>
            </a:r>
          </a:p>
          <a:p>
            <a:pPr lvl="0"/>
            <a:r>
              <a:rPr lang="ru-RU" u="sng" dirty="0">
                <a:hlinkClick r:id="rId4"/>
              </a:rPr>
              <a:t>https://xn--i1abbnckbmcl9fb.xn--p1ai/%D1%81%D1%82%D0%B0%D1%82%D1%8C%D0%B8/672814/</a:t>
            </a:r>
            <a:r>
              <a:rPr lang="ru-RU" dirty="0"/>
              <a:t> </a:t>
            </a:r>
          </a:p>
          <a:p>
            <a:r>
              <a:rPr lang="ru-RU" b="1" dirty="0"/>
              <a:t>Ресурсы</a:t>
            </a:r>
            <a:endParaRPr lang="ru-RU" dirty="0"/>
          </a:p>
          <a:p>
            <a:pPr lvl="0"/>
            <a:r>
              <a:rPr lang="ru-RU" dirty="0" err="1"/>
              <a:t>Блуст</a:t>
            </a:r>
            <a:r>
              <a:rPr lang="ru-RU" dirty="0"/>
              <a:t> Н.А. «Идеи использования QR-кодов» </a:t>
            </a:r>
            <a:r>
              <a:rPr lang="ru-RU" u="sng" dirty="0">
                <a:hlinkClick r:id="rId5"/>
              </a:rPr>
              <a:t>https://multiurok.ru/blog/idiei-ispol-zovaniia-qr-kodov.html</a:t>
            </a:r>
            <a:endParaRPr lang="ru-RU" dirty="0"/>
          </a:p>
          <a:p>
            <a:pPr lvl="0"/>
            <a:r>
              <a:rPr lang="ru-RU" dirty="0"/>
              <a:t>А. Баданов «QR </a:t>
            </a:r>
            <a:r>
              <a:rPr lang="ru-RU" dirty="0" err="1"/>
              <a:t>coder</a:t>
            </a:r>
            <a:r>
              <a:rPr lang="ru-RU" dirty="0"/>
              <a:t>» Интерактивности –WEB сервисы для образования, https://sites.google.com/site/badanovweb2/home/qr-coder</a:t>
            </a:r>
          </a:p>
          <a:p>
            <a:pPr lvl="0"/>
            <a:r>
              <a:rPr lang="ru-RU" dirty="0"/>
              <a:t>«QR-код» Википедия https://ru.wikipedia.org/wiki/QR-%D0%BA%D0%BE%D0%B4</a:t>
            </a:r>
          </a:p>
          <a:p>
            <a:r>
              <a:rPr lang="ru-RU" u="sng" dirty="0">
                <a:hlinkClick r:id="rId4"/>
              </a:rPr>
              <a:t>https://xn--i1abbnckbmcl9fb.xn--p1ai/%D1%81%D1%82%D0%B0%D1%82%D1%8C%D0%B8/672814/</a:t>
            </a:r>
            <a:endParaRPr lang="ru-RU" dirty="0"/>
          </a:p>
          <a:p>
            <a:r>
              <a:rPr lang="ru-RU" u="sng" dirty="0">
                <a:hlinkClick r:id="rId6"/>
              </a:rPr>
              <a:t>http://mirymoskvy.ru/text-topics/sajt-dnya-chem-vam-polezen-qr-kod-i-kak-sdelat-ego-za-1-minutu/#.XNKNw2mLSpr</a:t>
            </a:r>
            <a:endParaRPr lang="ru-RU" dirty="0"/>
          </a:p>
          <a:p>
            <a:r>
              <a:rPr lang="ru-RU" u="sng" dirty="0">
                <a:hlinkClick r:id="rId7"/>
              </a:rPr>
              <a:t>https://docplayer.ru/51880735-Qr-kvest-dlya-prohozhdeniya-kvesta-neobhodimy-mobilnye-ustroystva-s-programmoy-po-schitke-qr-kodov-dostup-v-internet-i-kontakt.html</a:t>
            </a:r>
            <a:endParaRPr lang="ru-RU" dirty="0"/>
          </a:p>
          <a:p>
            <a:r>
              <a:rPr lang="ru-RU" u="sng" dirty="0">
                <a:hlinkClick r:id="rId8"/>
              </a:rPr>
              <a:t>https://infourok.ru/r-kodi-primenenie-mobilnih-tehnologiy-v-obrazovatelnoy-deyatelnosti-2070933.html</a:t>
            </a:r>
            <a:endParaRPr lang="ru-RU" dirty="0"/>
          </a:p>
          <a:p>
            <a:r>
              <a:rPr lang="ru-RU" u="sng" dirty="0">
                <a:hlinkClick r:id="rId9"/>
              </a:rPr>
              <a:t>http://didaktor.ru/kak-ispolzovat-qr-kody-v-shkole/</a:t>
            </a:r>
            <a:r>
              <a:rPr lang="ru-RU" dirty="0"/>
              <a:t> Примеры заданий </a:t>
            </a:r>
            <a:r>
              <a:rPr lang="ru-RU" u="sng" dirty="0">
                <a:hlinkClick r:id="rId10"/>
              </a:rPr>
              <a:t>https://drive.google.com/file/d/0B6gVIiaOU-LhaC02WlRDZUFCQ2c/view</a:t>
            </a:r>
            <a:endParaRPr lang="ru-RU" dirty="0"/>
          </a:p>
          <a:p>
            <a:r>
              <a:rPr lang="ru-RU" dirty="0"/>
              <a:t>незаменимый помощник</a:t>
            </a:r>
          </a:p>
          <a:p>
            <a:r>
              <a:rPr lang="ru-RU" dirty="0" err="1"/>
              <a:t>Halftone</a:t>
            </a:r>
            <a:r>
              <a:rPr lang="ru-RU" dirty="0"/>
              <a:t> QR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2A369-FAE1-4908-8A06-D1D8079414A8}" type="slidenum">
              <a:rPr lang="ru-RU" smtClean="0"/>
              <a:pPr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71439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План выступления: 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492803579"/>
              </p:ext>
            </p:extLst>
          </p:nvPr>
        </p:nvGraphicFramePr>
        <p:xfrm>
          <a:off x="628650" y="1920240"/>
          <a:ext cx="7886700" cy="38747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2A369-FAE1-4908-8A06-D1D8079414A8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63141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QR </a:t>
            </a:r>
            <a: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– код </a:t>
            </a:r>
            <a:endParaRPr lang="ru-RU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244323" y="2163823"/>
            <a:ext cx="2421125" cy="3228167"/>
          </a:xfrm>
          <a:prstGeom prst="rect">
            <a:avLst/>
          </a:prstGeom>
        </p:spPr>
      </p:pic>
      <p:pic>
        <p:nvPicPr>
          <p:cNvPr id="5122" name="Picture 2" descr="Картинки по запросу Примеры QR кодов листовки плакаты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15553" y="1495605"/>
            <a:ext cx="3251505" cy="24386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Картинки по запросу Примеры QR кодов листовки плакаты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78332" y="4352345"/>
            <a:ext cx="3225254" cy="21876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2A369-FAE1-4908-8A06-D1D8079414A8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15496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3375" y="309143"/>
            <a:ext cx="8515351" cy="1325563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Примеры использования </a:t>
            </a:r>
            <a:r>
              <a:rPr lang="en-US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QR</a:t>
            </a: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-кодов</a:t>
            </a:r>
            <a:endParaRPr lang="ru-RU" sz="2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926562" y="1694332"/>
            <a:ext cx="4012164" cy="618995"/>
          </a:xfrm>
        </p:spPr>
        <p:txBody>
          <a:bodyPr/>
          <a:lstStyle/>
          <a:p>
            <a:r>
              <a:rPr lang="ru-RU" dirty="0" smtClean="0"/>
              <a:t>Эстафеты, игры, </a:t>
            </a:r>
            <a:r>
              <a:rPr lang="ru-RU" dirty="0" err="1" smtClean="0"/>
              <a:t>квесты</a:t>
            </a:r>
            <a:endParaRPr lang="ru-RU" dirty="0" smtClean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549305" y="1987826"/>
            <a:ext cx="3208825" cy="16394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/>
          <a:srcRect t="4271" r="2729"/>
          <a:stretch/>
        </p:blipFill>
        <p:spPr>
          <a:xfrm>
            <a:off x="853699" y="4174435"/>
            <a:ext cx="1754004" cy="131646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5507435" y="2464903"/>
            <a:ext cx="1522976" cy="1144383"/>
          </a:xfrm>
          <a:prstGeom prst="rect">
            <a:avLst/>
          </a:prstGeom>
        </p:spPr>
      </p:pic>
      <p:pic>
        <p:nvPicPr>
          <p:cNvPr id="9" name="Picture 4" descr="Картинки по запросу QR код на слайде, раздаточном материале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75652" y="4084666"/>
            <a:ext cx="2021092" cy="12454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2A369-FAE1-4908-8A06-D1D8079414A8}" type="slidenum">
              <a:rPr lang="ru-RU" smtClean="0"/>
              <a:pPr/>
              <a:t>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715650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5820" y="365126"/>
            <a:ext cx="7899530" cy="1325563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Ссылка на интерактивное задание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8815" y="1635468"/>
            <a:ext cx="4248150" cy="101917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screen"/>
          <a:srcRect/>
          <a:stretch/>
        </p:blipFill>
        <p:spPr>
          <a:xfrm>
            <a:off x="596348" y="2877619"/>
            <a:ext cx="4338134" cy="2582321"/>
          </a:xfrm>
          <a:prstGeom prst="rect">
            <a:avLst/>
          </a:prstGeom>
        </p:spPr>
      </p:pic>
      <p:pic>
        <p:nvPicPr>
          <p:cNvPr id="2050" name="Picture 2" descr="QR Cod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20839" y="3063514"/>
            <a:ext cx="2297036" cy="22970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4572000" y="2229627"/>
            <a:ext cx="9144000" cy="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1155CC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  <a:hlinkClick r:id="rId6"/>
              </a:rPr>
              <a:t>https://learningapps.org/view6063169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2A369-FAE1-4908-8A06-D1D8079414A8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17443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Картинки по запросу QR код на слайде, раздаточном материале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5372022" y="576470"/>
            <a:ext cx="2869908" cy="17933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966417" y="516835"/>
            <a:ext cx="3108625" cy="229641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1333748" y="3260035"/>
            <a:ext cx="1761630" cy="2862470"/>
          </a:xfrm>
          <a:prstGeom prst="rect">
            <a:avLst/>
          </a:prstGeom>
        </p:spPr>
      </p:pic>
      <p:pic>
        <p:nvPicPr>
          <p:cNvPr id="7" name="Picture 2" descr="http://qrcoder.ru/code/?https%3A%2F%2Fjoin.quizizz.com&amp;8&amp;0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22664" y="2176333"/>
            <a:ext cx="733773" cy="7337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7" cstate="screen"/>
          <a:stretch>
            <a:fillRect/>
          </a:stretch>
        </p:blipFill>
        <p:spPr>
          <a:xfrm>
            <a:off x="3928383" y="3051886"/>
            <a:ext cx="1321111" cy="190986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8" cstate="screen"/>
          <a:stretch>
            <a:fillRect/>
          </a:stretch>
        </p:blipFill>
        <p:spPr>
          <a:xfrm>
            <a:off x="5902464" y="2902225"/>
            <a:ext cx="1421667" cy="2365513"/>
          </a:xfrm>
          <a:prstGeom prst="rect">
            <a:avLst/>
          </a:prstGeom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2A369-FAE1-4908-8A06-D1D8079414A8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9864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7618" y="0"/>
            <a:ext cx="7886700" cy="1325563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Ссылка на викторину</a:t>
            </a:r>
            <a:endParaRPr lang="ru-RU" sz="2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8314" y="1052138"/>
            <a:ext cx="7886700" cy="1343460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b="1" dirty="0" smtClean="0"/>
              <a:t>Откройте сайт - </a:t>
            </a:r>
            <a:r>
              <a:rPr lang="en-US" b="1" dirty="0" smtClean="0"/>
              <a:t>QR-</a:t>
            </a:r>
            <a:r>
              <a:rPr lang="ru-RU" b="1" dirty="0" smtClean="0"/>
              <a:t>код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dirty="0" smtClean="0"/>
              <a:t>Введите код игры </a:t>
            </a:r>
            <a:r>
              <a:rPr lang="ru-RU" sz="3600" dirty="0" smtClean="0"/>
              <a:t>873557</a:t>
            </a:r>
            <a:endParaRPr lang="ru-RU" sz="3600" dirty="0"/>
          </a:p>
        </p:txBody>
      </p:sp>
      <p:pic>
        <p:nvPicPr>
          <p:cNvPr id="3074" name="Picture 2" descr="http://qrcoder.ru/code/?https%3A%2F%2Fjoin.quizizz.com&amp;8&amp;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06063" y="0"/>
            <a:ext cx="2514600" cy="2514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33502" y="2487607"/>
            <a:ext cx="2296684" cy="4044715"/>
          </a:xfrm>
          <a:prstGeom prst="rect">
            <a:avLst/>
          </a:prstGeom>
        </p:spPr>
      </p:pic>
      <p:sp>
        <p:nvSpPr>
          <p:cNvPr id="6" name="Скругленный прямоугольник 5"/>
          <p:cNvSpPr/>
          <p:nvPr/>
        </p:nvSpPr>
        <p:spPr>
          <a:xfrm>
            <a:off x="1565752" y="5862181"/>
            <a:ext cx="588724" cy="801666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8" name="Прямая со стрелкой 7"/>
          <p:cNvCxnSpPr/>
          <p:nvPr/>
        </p:nvCxnSpPr>
        <p:spPr>
          <a:xfrm>
            <a:off x="1904982" y="3447736"/>
            <a:ext cx="0" cy="2414445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Рисунок 11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302522" y="2500656"/>
            <a:ext cx="2407159" cy="4249304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096319" y="2497667"/>
            <a:ext cx="2408853" cy="4252293"/>
          </a:xfrm>
          <a:prstGeom prst="rect">
            <a:avLst/>
          </a:prstGeom>
        </p:spPr>
      </p:pic>
      <p:cxnSp>
        <p:nvCxnSpPr>
          <p:cNvPr id="15" name="Прямая со стрелкой 14"/>
          <p:cNvCxnSpPr/>
          <p:nvPr/>
        </p:nvCxnSpPr>
        <p:spPr>
          <a:xfrm flipV="1">
            <a:off x="2741435" y="4233797"/>
            <a:ext cx="653118" cy="17692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flipV="1">
            <a:off x="5588084" y="4261432"/>
            <a:ext cx="623188" cy="9943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2A369-FAE1-4908-8A06-D1D8079414A8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58422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1110" y="171340"/>
            <a:ext cx="7048609" cy="4059999"/>
          </a:xfrm>
          <a:prstGeom prst="rect">
            <a:avLst/>
          </a:prstGeom>
        </p:spPr>
      </p:pic>
      <p:pic>
        <p:nvPicPr>
          <p:cNvPr id="3074" name="Picture 2" descr="http://qrcoder.ru/code/?https%3A%2F%2Fwww.youtube.com%2Fwatch%3Fv%3DLRGAan8zr20&amp;8&amp;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20326" y="4177429"/>
            <a:ext cx="2680570" cy="2680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037758" y="2104374"/>
            <a:ext cx="15538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hlinkClick r:id="rId5"/>
              </a:rPr>
              <a:t>Видео канал</a:t>
            </a:r>
            <a:endParaRPr lang="ru-RU" sz="2000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2A369-FAE1-4908-8A06-D1D8079414A8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20062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3862" y="325676"/>
            <a:ext cx="7547861" cy="4083485"/>
          </a:xfrm>
          <a:prstGeom prst="rect">
            <a:avLst/>
          </a:prstGeom>
        </p:spPr>
      </p:pic>
      <p:pic>
        <p:nvPicPr>
          <p:cNvPr id="4098" name="Picture 2" descr="http://qrcoder.ru/code/?https%3A%2F%2Fmusic.yandex.ru%2Fartist%2F4323816&amp;8&amp;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25076" y="4296427"/>
            <a:ext cx="2436116" cy="24361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2A369-FAE1-4908-8A06-D1D8079414A8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84930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1216</TotalTime>
  <Words>372</Words>
  <Application>Microsoft Office PowerPoint</Application>
  <PresentationFormat>Экран (4:3)</PresentationFormat>
  <Paragraphs>122</Paragraphs>
  <Slides>17</Slides>
  <Notes>12</Notes>
  <HiddenSlides>1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Создание и использование QR кодов в игровой деятельности</vt:lpstr>
      <vt:lpstr>План выступления: </vt:lpstr>
      <vt:lpstr>QR – код </vt:lpstr>
      <vt:lpstr>Примеры использования QR-кодов</vt:lpstr>
      <vt:lpstr>Ссылка на интерактивное задание</vt:lpstr>
      <vt:lpstr>Слайд 6</vt:lpstr>
      <vt:lpstr>Ссылка на викторину</vt:lpstr>
      <vt:lpstr>Слайд 8</vt:lpstr>
      <vt:lpstr>Слайд 9</vt:lpstr>
      <vt:lpstr>Запись голосовых сообщений</vt:lpstr>
      <vt:lpstr>Распознавание кода</vt:lpstr>
      <vt:lpstr>Сканер QR-кода для Android и iOS</vt:lpstr>
      <vt:lpstr>Создание кода</vt:lpstr>
      <vt:lpstr>Создание кода</vt:lpstr>
      <vt:lpstr>Достоинство QR-кода</vt:lpstr>
      <vt:lpstr>Спасибо за внимание!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Создание и использование QR кодов в игровой деятельности</dc:title>
  <dc:creator>Анастасия Сергеевна Осипова</dc:creator>
  <cp:lastModifiedBy>231m</cp:lastModifiedBy>
  <cp:revision>104</cp:revision>
  <dcterms:created xsi:type="dcterms:W3CDTF">2019-04-26T04:25:14Z</dcterms:created>
  <dcterms:modified xsi:type="dcterms:W3CDTF">2019-05-14T06:43:00Z</dcterms:modified>
</cp:coreProperties>
</file>